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2" r:id="rId2"/>
    <p:sldId id="282" r:id="rId3"/>
    <p:sldId id="283" r:id="rId4"/>
    <p:sldId id="291" r:id="rId5"/>
    <p:sldId id="285" r:id="rId6"/>
    <p:sldId id="286" r:id="rId7"/>
    <p:sldId id="287" r:id="rId8"/>
    <p:sldId id="288" r:id="rId9"/>
    <p:sldId id="295" r:id="rId10"/>
    <p:sldId id="289" r:id="rId11"/>
    <p:sldId id="290" r:id="rId12"/>
    <p:sldId id="281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D04A-9F03-45B4-B0D1-38D22A0EC4A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C1669-61C3-45FE-8504-4542EE325454}">
      <dgm:prSet phldrT="[Текст]" custT="1"/>
      <dgm:spPr/>
      <dgm:t>
        <a:bodyPr/>
        <a:lstStyle/>
        <a:p>
          <a:r>
            <a:rPr lang="ru-RU" sz="1200" b="1" dirty="0" smtClean="0"/>
            <a:t>ЗАРАБОТНАЯ ПЛАТА</a:t>
          </a:r>
        </a:p>
      </dgm:t>
    </dgm:pt>
    <dgm:pt modelId="{B860F159-3ED7-4F46-98EF-DFE0AA283546}" type="sibTrans" cxnId="{D70FF416-106A-4380-A796-A45F42DECEFC}">
      <dgm:prSet/>
      <dgm:spPr/>
      <dgm:t>
        <a:bodyPr/>
        <a:lstStyle/>
        <a:p>
          <a:endParaRPr lang="ru-RU"/>
        </a:p>
      </dgm:t>
    </dgm:pt>
    <dgm:pt modelId="{6B1D5387-6E9D-4C20-9D08-B32E5E9FB28B}" type="parTrans" cxnId="{D70FF416-106A-4380-A796-A45F42DECEFC}">
      <dgm:prSet/>
      <dgm:spPr/>
      <dgm:t>
        <a:bodyPr/>
        <a:lstStyle/>
        <a:p>
          <a:endParaRPr lang="ru-RU"/>
        </a:p>
      </dgm:t>
    </dgm:pt>
    <dgm:pt modelId="{6CB92210-AEA2-4B87-AF25-A38CB1B496A1}">
      <dgm:prSet phldrT="[Текст]"/>
      <dgm:spPr/>
      <dgm:t>
        <a:bodyPr/>
        <a:lstStyle/>
        <a:p>
          <a:pPr>
            <a:spcAft>
              <a:spcPts val="0"/>
            </a:spcAft>
          </a:pP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CBB6F707-FF05-4505-AFBF-A3813763E114}" type="sibTrans" cxnId="{031A4DCE-2D28-411D-9B26-FB4A37D8598C}">
      <dgm:prSet/>
      <dgm:spPr/>
      <dgm:t>
        <a:bodyPr/>
        <a:lstStyle/>
        <a:p>
          <a:endParaRPr lang="ru-RU"/>
        </a:p>
      </dgm:t>
    </dgm:pt>
    <dgm:pt modelId="{C651BF49-54EB-4F08-BBD5-0582F1EE2F14}" type="parTrans" cxnId="{031A4DCE-2D28-411D-9B26-FB4A37D8598C}">
      <dgm:prSet/>
      <dgm:spPr/>
      <dgm:t>
        <a:bodyPr/>
        <a:lstStyle/>
        <a:p>
          <a:endParaRPr lang="ru-RU"/>
        </a:p>
      </dgm:t>
    </dgm:pt>
    <dgm:pt modelId="{43A36F68-B19E-47D2-A59F-871ABA249F5C}" type="pres">
      <dgm:prSet presAssocID="{FD8BD04A-9F03-45B4-B0D1-38D22A0EC4A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EDCE6-59AF-4897-9127-3DC9C50DDD50}" type="pres">
      <dgm:prSet presAssocID="{FD8BD04A-9F03-45B4-B0D1-38D22A0EC4A8}" presName="ellipse" presStyleLbl="trBgShp" presStyleIdx="0" presStyleCnt="1" custScaleX="85528" custScaleY="90304" custLinFactNeighborX="137" custLinFactNeighborY="59404"/>
      <dgm:spPr/>
    </dgm:pt>
    <dgm:pt modelId="{E4CD1897-998A-47AA-A73F-CC985717EA9D}" type="pres">
      <dgm:prSet presAssocID="{FD8BD04A-9F03-45B4-B0D1-38D22A0EC4A8}" presName="arrow1" presStyleLbl="fgShp" presStyleIdx="0" presStyleCnt="1" custLinFactNeighborY="-80794"/>
      <dgm:spPr/>
    </dgm:pt>
    <dgm:pt modelId="{27834355-9BBA-4B3B-A6FD-6C9AF9287E47}" type="pres">
      <dgm:prSet presAssocID="{FD8BD04A-9F03-45B4-B0D1-38D22A0EC4A8}" presName="rectangle" presStyleLbl="revTx" presStyleIdx="0" presStyleCnt="1" custScaleX="163945" custScaleY="115451" custLinFactNeighborX="-1" custLinFactNeighborY="8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017C9-25AB-4DDD-8801-E479A4C9842D}" type="pres">
      <dgm:prSet presAssocID="{6CB92210-AEA2-4B87-AF25-A38CB1B496A1}" presName="item1" presStyleLbl="node1" presStyleIdx="0" presStyleCnt="1" custScaleX="83975" custScaleY="76287" custLinFactNeighborX="-14207" custLinFactNeighborY="29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D1A7F-0EB4-4437-944E-C542D1C5C66F}" type="pres">
      <dgm:prSet presAssocID="{FD8BD04A-9F03-45B4-B0D1-38D22A0EC4A8}" presName="funnel" presStyleLbl="trAlignAcc1" presStyleIdx="0" presStyleCnt="1" custScaleX="86215" custScaleY="87591" custLinFactNeighborX="-136" custLinFactNeighborY="19758"/>
      <dgm:spPr>
        <a:solidFill>
          <a:schemeClr val="bg1">
            <a:lumMod val="95000"/>
            <a:alpha val="50000"/>
          </a:schemeClr>
        </a:solidFill>
      </dgm:spPr>
    </dgm:pt>
  </dgm:ptLst>
  <dgm:cxnLst>
    <dgm:cxn modelId="{D70FF416-106A-4380-A796-A45F42DECEFC}" srcId="{FD8BD04A-9F03-45B4-B0D1-38D22A0EC4A8}" destId="{186C1669-61C3-45FE-8504-4542EE325454}" srcOrd="0" destOrd="0" parTransId="{6B1D5387-6E9D-4C20-9D08-B32E5E9FB28B}" sibTransId="{B860F159-3ED7-4F46-98EF-DFE0AA283546}"/>
    <dgm:cxn modelId="{019BC3A7-2AF0-4FE6-B0E4-EB2CD11D7EA0}" type="presOf" srcId="{FD8BD04A-9F03-45B4-B0D1-38D22A0EC4A8}" destId="{43A36F68-B19E-47D2-A59F-871ABA249F5C}" srcOrd="0" destOrd="0" presId="urn:microsoft.com/office/officeart/2005/8/layout/funnel1"/>
    <dgm:cxn modelId="{031A4DCE-2D28-411D-9B26-FB4A37D8598C}" srcId="{FD8BD04A-9F03-45B4-B0D1-38D22A0EC4A8}" destId="{6CB92210-AEA2-4B87-AF25-A38CB1B496A1}" srcOrd="1" destOrd="0" parTransId="{C651BF49-54EB-4F08-BBD5-0582F1EE2F14}" sibTransId="{CBB6F707-FF05-4505-AFBF-A3813763E114}"/>
    <dgm:cxn modelId="{EE97A11C-D383-44AC-96D5-C347C0984690}" type="presOf" srcId="{186C1669-61C3-45FE-8504-4542EE325454}" destId="{FD1017C9-25AB-4DDD-8801-E479A4C9842D}" srcOrd="0" destOrd="0" presId="urn:microsoft.com/office/officeart/2005/8/layout/funnel1"/>
    <dgm:cxn modelId="{025BA352-2614-4389-934C-F68FB26FF9AD}" type="presOf" srcId="{6CB92210-AEA2-4B87-AF25-A38CB1B496A1}" destId="{27834355-9BBA-4B3B-A6FD-6C9AF9287E47}" srcOrd="0" destOrd="0" presId="urn:microsoft.com/office/officeart/2005/8/layout/funnel1"/>
    <dgm:cxn modelId="{296741E5-80F3-4F20-83E5-80E510C2B2F7}" type="presParOf" srcId="{43A36F68-B19E-47D2-A59F-871ABA249F5C}" destId="{206EDCE6-59AF-4897-9127-3DC9C50DDD50}" srcOrd="0" destOrd="0" presId="urn:microsoft.com/office/officeart/2005/8/layout/funnel1"/>
    <dgm:cxn modelId="{9007F7B1-97F9-4907-A41C-9496B3A7C983}" type="presParOf" srcId="{43A36F68-B19E-47D2-A59F-871ABA249F5C}" destId="{E4CD1897-998A-47AA-A73F-CC985717EA9D}" srcOrd="1" destOrd="0" presId="urn:microsoft.com/office/officeart/2005/8/layout/funnel1"/>
    <dgm:cxn modelId="{E9D733BB-82AE-4B66-B213-B1B244B4E6C8}" type="presParOf" srcId="{43A36F68-B19E-47D2-A59F-871ABA249F5C}" destId="{27834355-9BBA-4B3B-A6FD-6C9AF9287E47}" srcOrd="2" destOrd="0" presId="urn:microsoft.com/office/officeart/2005/8/layout/funnel1"/>
    <dgm:cxn modelId="{A2993E8B-749C-4103-A872-21073B54C556}" type="presParOf" srcId="{43A36F68-B19E-47D2-A59F-871ABA249F5C}" destId="{FD1017C9-25AB-4DDD-8801-E479A4C9842D}" srcOrd="3" destOrd="0" presId="urn:microsoft.com/office/officeart/2005/8/layout/funnel1"/>
    <dgm:cxn modelId="{CEA5D1DA-ECF0-4A51-9942-82A96D8DDE48}" type="presParOf" srcId="{43A36F68-B19E-47D2-A59F-871ABA249F5C}" destId="{614D1A7F-0EB4-4437-944E-C542D1C5C66F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7F373-DF59-4E31-8BAE-ED689CC37A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AA9953-109D-49A5-9AC1-53E26EFE11B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НАЛИЧИЕ СВОБОДНЫХ  РАБОЧИХ МЕСТ</a:t>
          </a:r>
          <a:endParaRPr lang="ru-RU" b="1" dirty="0"/>
        </a:p>
      </dgm:t>
    </dgm:pt>
    <dgm:pt modelId="{E5F37A14-05DF-4551-81D8-4D46EDFD6DE7}" type="parTrans" cxnId="{95F2CBFD-AEA9-4122-8F66-1E67998608EE}">
      <dgm:prSet/>
      <dgm:spPr/>
      <dgm:t>
        <a:bodyPr/>
        <a:lstStyle/>
        <a:p>
          <a:endParaRPr lang="ru-RU"/>
        </a:p>
      </dgm:t>
    </dgm:pt>
    <dgm:pt modelId="{176D8F9D-DDA2-449B-AEE6-3B54AAAF166B}" type="sibTrans" cxnId="{95F2CBFD-AEA9-4122-8F66-1E67998608EE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71EE2C5-D6F0-4CD4-9852-BE076D69C95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УСЛОВИЯ ТРУДА СООТВЕТСТВУЮТ ЗАКОНУ</a:t>
          </a:r>
          <a:endParaRPr lang="ru-RU" b="1" dirty="0"/>
        </a:p>
      </dgm:t>
    </dgm:pt>
    <dgm:pt modelId="{BAB33FD5-6A4D-41E5-BA16-1900D23183F2}" type="parTrans" cxnId="{AC4CC673-F7A1-4044-B17C-95B743F156DD}">
      <dgm:prSet/>
      <dgm:spPr/>
      <dgm:t>
        <a:bodyPr/>
        <a:lstStyle/>
        <a:p>
          <a:endParaRPr lang="ru-RU"/>
        </a:p>
      </dgm:t>
    </dgm:pt>
    <dgm:pt modelId="{E314FAD5-7016-4355-B7C0-91238A7CE48F}" type="sibTrans" cxnId="{AC4CC673-F7A1-4044-B17C-95B743F156DD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31333D3-2AFB-4CFE-8E97-F1FF91D5925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ЮРИДИЧЕСКИЙ АДРЕС В МОСКВЕ</a:t>
          </a:r>
          <a:endParaRPr lang="ru-RU" b="1" dirty="0"/>
        </a:p>
      </dgm:t>
    </dgm:pt>
    <dgm:pt modelId="{B64025C6-3D53-46E9-9ACD-FFD7CDF1E2CB}" type="parTrans" cxnId="{6D879CFF-356C-453C-887D-99B3628DBB67}">
      <dgm:prSet/>
      <dgm:spPr/>
      <dgm:t>
        <a:bodyPr/>
        <a:lstStyle/>
        <a:p>
          <a:endParaRPr lang="ru-RU"/>
        </a:p>
      </dgm:t>
    </dgm:pt>
    <dgm:pt modelId="{1C920695-015B-418F-980C-88E6AC9575AD}" type="sibTrans" cxnId="{6D879CFF-356C-453C-887D-99B3628DBB67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907574C8-28A8-4594-830E-E9B21C32523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ЛЮБАЯ ФОРМА СОБСТВЕННОСТИ</a:t>
          </a:r>
          <a:endParaRPr lang="ru-RU" b="1" dirty="0"/>
        </a:p>
      </dgm:t>
    </dgm:pt>
    <dgm:pt modelId="{275F3AA4-CED0-45A9-8AAD-BCBEC5D00714}" type="parTrans" cxnId="{70E745C9-06EF-4F00-98D0-3B0B4CF516A1}">
      <dgm:prSet/>
      <dgm:spPr/>
      <dgm:t>
        <a:bodyPr/>
        <a:lstStyle/>
        <a:p>
          <a:endParaRPr lang="ru-RU"/>
        </a:p>
      </dgm:t>
    </dgm:pt>
    <dgm:pt modelId="{E3862FDF-E936-492F-83FA-6CFE3B32776A}" type="sibTrans" cxnId="{70E745C9-06EF-4F00-98D0-3B0B4CF516A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D13EFF79-F6AB-45A9-8EF9-BCAD80A334FC}">
      <dgm:prSet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ЗАРАБОТНАЯ ПЛАТА ОТ </a:t>
          </a:r>
        </a:p>
        <a:p>
          <a:r>
            <a:rPr lang="ru-RU" b="1" dirty="0" smtClean="0"/>
            <a:t>7661 РУБ./МЕС</a:t>
          </a:r>
          <a:endParaRPr lang="ru-RU" b="1" dirty="0"/>
        </a:p>
      </dgm:t>
    </dgm:pt>
    <dgm:pt modelId="{7505956E-B9F9-4581-AEB1-A78FAB5EE633}" type="parTrans" cxnId="{CFB3DEAA-3644-4C40-B0DF-FBF22474C3F6}">
      <dgm:prSet/>
      <dgm:spPr/>
      <dgm:t>
        <a:bodyPr/>
        <a:lstStyle/>
        <a:p>
          <a:endParaRPr lang="ru-RU"/>
        </a:p>
      </dgm:t>
    </dgm:pt>
    <dgm:pt modelId="{BDD633DC-487B-4D83-B570-3311358AEA61}" type="sibTrans" cxnId="{CFB3DEAA-3644-4C40-B0DF-FBF22474C3F6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9C4A398-E9D3-4A88-9033-5B4875B2DC67}" type="pres">
      <dgm:prSet presAssocID="{1FA7F373-DF59-4E31-8BAE-ED689CC37A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E2155-0896-4F6A-900C-5C4EE755FF0D}" type="pres">
      <dgm:prSet presAssocID="{A9AA9953-109D-49A5-9AC1-53E26EFE11BF}" presName="node" presStyleLbl="node1" presStyleIdx="0" presStyleCnt="5" custScaleX="121179" custRadScaleRad="100018" custRadScaleInc="4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2DC68-04D2-40E3-A42A-137DFBF9B38B}" type="pres">
      <dgm:prSet presAssocID="{A9AA9953-109D-49A5-9AC1-53E26EFE11BF}" presName="spNode" presStyleCnt="0"/>
      <dgm:spPr/>
    </dgm:pt>
    <dgm:pt modelId="{45955A6A-4690-436A-A711-73B663CDB377}" type="pres">
      <dgm:prSet presAssocID="{176D8F9D-DDA2-449B-AEE6-3B54AAAF166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D240532-D753-4D55-B68B-52C5B9AEA07C}" type="pres">
      <dgm:prSet presAssocID="{D13EFF79-F6AB-45A9-8EF9-BCAD80A334FC}" presName="node" presStyleLbl="node1" presStyleIdx="1" presStyleCnt="5" custScaleX="108179" custRadScaleRad="118782" custRadScaleInc="1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73FD-636E-4622-99DA-AABB9055CE80}" type="pres">
      <dgm:prSet presAssocID="{D13EFF79-F6AB-45A9-8EF9-BCAD80A334FC}" presName="spNode" presStyleCnt="0"/>
      <dgm:spPr/>
    </dgm:pt>
    <dgm:pt modelId="{4E43D9C5-EA44-4BEC-91DC-D0133646FA73}" type="pres">
      <dgm:prSet presAssocID="{BDD633DC-487B-4D83-B570-3311358AEA6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BA6EB11-CE3B-4A80-A6CC-F8F96A75E3CA}" type="pres">
      <dgm:prSet presAssocID="{A71EE2C5-D6F0-4CD4-9852-BE076D69C957}" presName="node" presStyleLbl="node1" presStyleIdx="2" presStyleCnt="5" custScaleX="112354" custRadScaleRad="107883" custRadScaleInc="-2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E72E0-A81B-48FB-945E-32C0B72C26B7}" type="pres">
      <dgm:prSet presAssocID="{A71EE2C5-D6F0-4CD4-9852-BE076D69C957}" presName="spNode" presStyleCnt="0"/>
      <dgm:spPr/>
    </dgm:pt>
    <dgm:pt modelId="{4C60B829-C87C-4D37-AADF-C894A09DCCD4}" type="pres">
      <dgm:prSet presAssocID="{E314FAD5-7016-4355-B7C0-91238A7CE48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951D9BB-6606-4B89-909A-EE13599FA3C2}" type="pres">
      <dgm:prSet presAssocID="{031333D3-2AFB-4CFE-8E97-F1FF91D59253}" presName="node" presStyleLbl="node1" presStyleIdx="3" presStyleCnt="5" custScaleX="115202" custRadScaleRad="105063" custRadScaleInc="15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D5861-1BC6-4CB0-939F-03E2965FCBD4}" type="pres">
      <dgm:prSet presAssocID="{031333D3-2AFB-4CFE-8E97-F1FF91D59253}" presName="spNode" presStyleCnt="0"/>
      <dgm:spPr/>
    </dgm:pt>
    <dgm:pt modelId="{B7B18379-7DB3-48C6-A446-919045B35795}" type="pres">
      <dgm:prSet presAssocID="{1C920695-015B-418F-980C-88E6AC9575A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3E8F3EE-9AB7-4AF2-9ED3-A385C1325D83}" type="pres">
      <dgm:prSet presAssocID="{907574C8-28A8-4594-830E-E9B21C325232}" presName="node" presStyleLbl="node1" presStyleIdx="4" presStyleCnt="5" custScaleX="117824" custRadScaleRad="108746" custRadScaleInc="-6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C1DE3-83A2-4CD8-B1CA-F126F63AFA23}" type="pres">
      <dgm:prSet presAssocID="{907574C8-28A8-4594-830E-E9B21C325232}" presName="spNode" presStyleCnt="0"/>
      <dgm:spPr/>
    </dgm:pt>
    <dgm:pt modelId="{DBC7E71C-C7BE-4E5E-92B7-7B91A8F02383}" type="pres">
      <dgm:prSet presAssocID="{E3862FDF-E936-492F-83FA-6CFE3B32776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5F2CBFD-AEA9-4122-8F66-1E67998608EE}" srcId="{1FA7F373-DF59-4E31-8BAE-ED689CC37AF3}" destId="{A9AA9953-109D-49A5-9AC1-53E26EFE11BF}" srcOrd="0" destOrd="0" parTransId="{E5F37A14-05DF-4551-81D8-4D46EDFD6DE7}" sibTransId="{176D8F9D-DDA2-449B-AEE6-3B54AAAF166B}"/>
    <dgm:cxn modelId="{6D879CFF-356C-453C-887D-99B3628DBB67}" srcId="{1FA7F373-DF59-4E31-8BAE-ED689CC37AF3}" destId="{031333D3-2AFB-4CFE-8E97-F1FF91D59253}" srcOrd="3" destOrd="0" parTransId="{B64025C6-3D53-46E9-9ACD-FFD7CDF1E2CB}" sibTransId="{1C920695-015B-418F-980C-88E6AC9575AD}"/>
    <dgm:cxn modelId="{C45C03B8-D8A1-448A-A358-7A47ACF4CE3E}" type="presOf" srcId="{1FA7F373-DF59-4E31-8BAE-ED689CC37AF3}" destId="{A9C4A398-E9D3-4A88-9033-5B4875B2DC67}" srcOrd="0" destOrd="0" presId="urn:microsoft.com/office/officeart/2005/8/layout/cycle6"/>
    <dgm:cxn modelId="{A286A269-7907-41AE-A8A4-B54B8DC16037}" type="presOf" srcId="{E314FAD5-7016-4355-B7C0-91238A7CE48F}" destId="{4C60B829-C87C-4D37-AADF-C894A09DCCD4}" srcOrd="0" destOrd="0" presId="urn:microsoft.com/office/officeart/2005/8/layout/cycle6"/>
    <dgm:cxn modelId="{4BD2F058-1BFF-444C-8A45-E068B208E641}" type="presOf" srcId="{176D8F9D-DDA2-449B-AEE6-3B54AAAF166B}" destId="{45955A6A-4690-436A-A711-73B663CDB377}" srcOrd="0" destOrd="0" presId="urn:microsoft.com/office/officeart/2005/8/layout/cycle6"/>
    <dgm:cxn modelId="{86B0DF83-F61C-4C9A-83DA-1619829E82CF}" type="presOf" srcId="{A9AA9953-109D-49A5-9AC1-53E26EFE11BF}" destId="{9A7E2155-0896-4F6A-900C-5C4EE755FF0D}" srcOrd="0" destOrd="0" presId="urn:microsoft.com/office/officeart/2005/8/layout/cycle6"/>
    <dgm:cxn modelId="{08F7BA5F-DFDE-4AF1-B6BC-23D13B288137}" type="presOf" srcId="{D13EFF79-F6AB-45A9-8EF9-BCAD80A334FC}" destId="{2D240532-D753-4D55-B68B-52C5B9AEA07C}" srcOrd="0" destOrd="0" presId="urn:microsoft.com/office/officeart/2005/8/layout/cycle6"/>
    <dgm:cxn modelId="{58DF7E3A-8D3C-452C-84FD-FF81A9925C00}" type="presOf" srcId="{031333D3-2AFB-4CFE-8E97-F1FF91D59253}" destId="{5951D9BB-6606-4B89-909A-EE13599FA3C2}" srcOrd="0" destOrd="0" presId="urn:microsoft.com/office/officeart/2005/8/layout/cycle6"/>
    <dgm:cxn modelId="{7348C6EA-A83F-4B57-A475-835F8AE72074}" type="presOf" srcId="{E3862FDF-E936-492F-83FA-6CFE3B32776A}" destId="{DBC7E71C-C7BE-4E5E-92B7-7B91A8F02383}" srcOrd="0" destOrd="0" presId="urn:microsoft.com/office/officeart/2005/8/layout/cycle6"/>
    <dgm:cxn modelId="{31FF5F87-A9BD-4706-A553-745BFC2ECADB}" type="presOf" srcId="{907574C8-28A8-4594-830E-E9B21C325232}" destId="{C3E8F3EE-9AB7-4AF2-9ED3-A385C1325D83}" srcOrd="0" destOrd="0" presId="urn:microsoft.com/office/officeart/2005/8/layout/cycle6"/>
    <dgm:cxn modelId="{AC4CC673-F7A1-4044-B17C-95B743F156DD}" srcId="{1FA7F373-DF59-4E31-8BAE-ED689CC37AF3}" destId="{A71EE2C5-D6F0-4CD4-9852-BE076D69C957}" srcOrd="2" destOrd="0" parTransId="{BAB33FD5-6A4D-41E5-BA16-1900D23183F2}" sibTransId="{E314FAD5-7016-4355-B7C0-91238A7CE48F}"/>
    <dgm:cxn modelId="{CFB3DEAA-3644-4C40-B0DF-FBF22474C3F6}" srcId="{1FA7F373-DF59-4E31-8BAE-ED689CC37AF3}" destId="{D13EFF79-F6AB-45A9-8EF9-BCAD80A334FC}" srcOrd="1" destOrd="0" parTransId="{7505956E-B9F9-4581-AEB1-A78FAB5EE633}" sibTransId="{BDD633DC-487B-4D83-B570-3311358AEA61}"/>
    <dgm:cxn modelId="{65B7E793-55CC-4F19-9ED7-CB970ACF2B69}" type="presOf" srcId="{A71EE2C5-D6F0-4CD4-9852-BE076D69C957}" destId="{2BA6EB11-CE3B-4A80-A6CC-F8F96A75E3CA}" srcOrd="0" destOrd="0" presId="urn:microsoft.com/office/officeart/2005/8/layout/cycle6"/>
    <dgm:cxn modelId="{5E0000FB-1F7D-420D-A1DA-32C74FA2C626}" type="presOf" srcId="{1C920695-015B-418F-980C-88E6AC9575AD}" destId="{B7B18379-7DB3-48C6-A446-919045B35795}" srcOrd="0" destOrd="0" presId="urn:microsoft.com/office/officeart/2005/8/layout/cycle6"/>
    <dgm:cxn modelId="{7107A8E9-7D7C-4464-82DD-FF76BA752B1B}" type="presOf" srcId="{BDD633DC-487B-4D83-B570-3311358AEA61}" destId="{4E43D9C5-EA44-4BEC-91DC-D0133646FA73}" srcOrd="0" destOrd="0" presId="urn:microsoft.com/office/officeart/2005/8/layout/cycle6"/>
    <dgm:cxn modelId="{70E745C9-06EF-4F00-98D0-3B0B4CF516A1}" srcId="{1FA7F373-DF59-4E31-8BAE-ED689CC37AF3}" destId="{907574C8-28A8-4594-830E-E9B21C325232}" srcOrd="4" destOrd="0" parTransId="{275F3AA4-CED0-45A9-8AAD-BCBEC5D00714}" sibTransId="{E3862FDF-E936-492F-83FA-6CFE3B32776A}"/>
    <dgm:cxn modelId="{055CF35D-12D8-4D13-825A-51108B9DC690}" type="presParOf" srcId="{A9C4A398-E9D3-4A88-9033-5B4875B2DC67}" destId="{9A7E2155-0896-4F6A-900C-5C4EE755FF0D}" srcOrd="0" destOrd="0" presId="urn:microsoft.com/office/officeart/2005/8/layout/cycle6"/>
    <dgm:cxn modelId="{EB5487DF-3606-4D1D-B596-52EFA2DB026A}" type="presParOf" srcId="{A9C4A398-E9D3-4A88-9033-5B4875B2DC67}" destId="{03A2DC68-04D2-40E3-A42A-137DFBF9B38B}" srcOrd="1" destOrd="0" presId="urn:microsoft.com/office/officeart/2005/8/layout/cycle6"/>
    <dgm:cxn modelId="{4063C29B-AF34-40A3-A288-61D60FFDF43B}" type="presParOf" srcId="{A9C4A398-E9D3-4A88-9033-5B4875B2DC67}" destId="{45955A6A-4690-436A-A711-73B663CDB377}" srcOrd="2" destOrd="0" presId="urn:microsoft.com/office/officeart/2005/8/layout/cycle6"/>
    <dgm:cxn modelId="{82F5E2C6-7588-4060-BD1C-ABE480E05097}" type="presParOf" srcId="{A9C4A398-E9D3-4A88-9033-5B4875B2DC67}" destId="{2D240532-D753-4D55-B68B-52C5B9AEA07C}" srcOrd="3" destOrd="0" presId="urn:microsoft.com/office/officeart/2005/8/layout/cycle6"/>
    <dgm:cxn modelId="{6EA57F2C-EF0E-4112-85CC-F59C843F3317}" type="presParOf" srcId="{A9C4A398-E9D3-4A88-9033-5B4875B2DC67}" destId="{17AE73FD-636E-4622-99DA-AABB9055CE80}" srcOrd="4" destOrd="0" presId="urn:microsoft.com/office/officeart/2005/8/layout/cycle6"/>
    <dgm:cxn modelId="{FCEDC0A2-00BF-4B44-9635-D4B10C754ED5}" type="presParOf" srcId="{A9C4A398-E9D3-4A88-9033-5B4875B2DC67}" destId="{4E43D9C5-EA44-4BEC-91DC-D0133646FA73}" srcOrd="5" destOrd="0" presId="urn:microsoft.com/office/officeart/2005/8/layout/cycle6"/>
    <dgm:cxn modelId="{3D38AFE0-2ECB-4EFE-B649-0E3D63BF7797}" type="presParOf" srcId="{A9C4A398-E9D3-4A88-9033-5B4875B2DC67}" destId="{2BA6EB11-CE3B-4A80-A6CC-F8F96A75E3CA}" srcOrd="6" destOrd="0" presId="urn:microsoft.com/office/officeart/2005/8/layout/cycle6"/>
    <dgm:cxn modelId="{D0D5167B-7DD4-4759-A2A2-EEA9ADDCEEAD}" type="presParOf" srcId="{A9C4A398-E9D3-4A88-9033-5B4875B2DC67}" destId="{C78E72E0-A81B-48FB-945E-32C0B72C26B7}" srcOrd="7" destOrd="0" presId="urn:microsoft.com/office/officeart/2005/8/layout/cycle6"/>
    <dgm:cxn modelId="{B995E2E2-CA96-442E-BE5D-E5F02CF918A7}" type="presParOf" srcId="{A9C4A398-E9D3-4A88-9033-5B4875B2DC67}" destId="{4C60B829-C87C-4D37-AADF-C894A09DCCD4}" srcOrd="8" destOrd="0" presId="urn:microsoft.com/office/officeart/2005/8/layout/cycle6"/>
    <dgm:cxn modelId="{F9410652-50DA-4317-943E-220AEDA7C955}" type="presParOf" srcId="{A9C4A398-E9D3-4A88-9033-5B4875B2DC67}" destId="{5951D9BB-6606-4B89-909A-EE13599FA3C2}" srcOrd="9" destOrd="0" presId="urn:microsoft.com/office/officeart/2005/8/layout/cycle6"/>
    <dgm:cxn modelId="{B07F3E34-64C9-4756-9CD3-15CF100B489A}" type="presParOf" srcId="{A9C4A398-E9D3-4A88-9033-5B4875B2DC67}" destId="{239D5861-1BC6-4CB0-939F-03E2965FCBD4}" srcOrd="10" destOrd="0" presId="urn:microsoft.com/office/officeart/2005/8/layout/cycle6"/>
    <dgm:cxn modelId="{BA4C4781-99AF-4F60-BD84-08D9E4A24998}" type="presParOf" srcId="{A9C4A398-E9D3-4A88-9033-5B4875B2DC67}" destId="{B7B18379-7DB3-48C6-A446-919045B35795}" srcOrd="11" destOrd="0" presId="urn:microsoft.com/office/officeart/2005/8/layout/cycle6"/>
    <dgm:cxn modelId="{D30D2032-19B4-4A70-83EF-7E975295C58A}" type="presParOf" srcId="{A9C4A398-E9D3-4A88-9033-5B4875B2DC67}" destId="{C3E8F3EE-9AB7-4AF2-9ED3-A385C1325D83}" srcOrd="12" destOrd="0" presId="urn:microsoft.com/office/officeart/2005/8/layout/cycle6"/>
    <dgm:cxn modelId="{168BAA1B-58D1-4BCA-A409-D224493CFF82}" type="presParOf" srcId="{A9C4A398-E9D3-4A88-9033-5B4875B2DC67}" destId="{1FDC1DE3-83A2-4CD8-B1CA-F126F63AFA23}" srcOrd="13" destOrd="0" presId="urn:microsoft.com/office/officeart/2005/8/layout/cycle6"/>
    <dgm:cxn modelId="{8C9FC2A5-4F06-4FC1-A9FA-CF90620EA3D3}" type="presParOf" srcId="{A9C4A398-E9D3-4A88-9033-5B4875B2DC67}" destId="{DBC7E71C-C7BE-4E5E-92B7-7B91A8F0238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D756B-E8AA-43E4-917A-CAE3E9CC6B3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3080A768-7438-41E6-92F9-7FAE7C4F2E88}" type="pres">
      <dgm:prSet presAssocID="{09ED756B-E8AA-43E4-917A-CAE3E9CC6B3E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BEF59B26-A997-40AE-825F-2460939919EC}" type="presOf" srcId="{09ED756B-E8AA-43E4-917A-CAE3E9CC6B3E}" destId="{3080A768-7438-41E6-92F9-7FAE7C4F2E8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0061D-8A6C-4C2B-9033-50047213AC0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F4091AC8-DB18-4E55-BFA0-78449E3C1DBE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74CC7773-080B-4BEA-B9AF-5D46CC779263}" type="parTrans" cxnId="{5218D8C5-B92C-4A57-854B-39EB1C5FB1F6}">
      <dgm:prSet/>
      <dgm:spPr/>
      <dgm:t>
        <a:bodyPr/>
        <a:lstStyle/>
        <a:p>
          <a:endParaRPr lang="ru-RU"/>
        </a:p>
      </dgm:t>
    </dgm:pt>
    <dgm:pt modelId="{993955FE-0F6C-41D6-9008-D57F7CAAB7FC}" type="sibTrans" cxnId="{5218D8C5-B92C-4A57-854B-39EB1C5FB1F6}">
      <dgm:prSet/>
      <dgm:spPr/>
      <dgm:t>
        <a:bodyPr/>
        <a:lstStyle/>
        <a:p>
          <a:endParaRPr lang="ru-RU"/>
        </a:p>
      </dgm:t>
    </dgm:pt>
    <dgm:pt modelId="{69648FCD-A55C-4CEC-B437-407A6BE2DC1A}">
      <dgm:prSet phldrT="[Текст]" phldr="1"/>
      <dgm:spPr/>
      <dgm:t>
        <a:bodyPr/>
        <a:lstStyle/>
        <a:p>
          <a:endParaRPr lang="ru-RU" dirty="0"/>
        </a:p>
      </dgm:t>
    </dgm:pt>
    <dgm:pt modelId="{077A1629-E00C-42F2-980C-9008D08687B3}" type="sibTrans" cxnId="{9C71DADB-295A-4000-9DA7-5D66B2B57F30}">
      <dgm:prSet/>
      <dgm:spPr>
        <a:noFill/>
      </dgm:spPr>
      <dgm:t>
        <a:bodyPr/>
        <a:lstStyle/>
        <a:p>
          <a:endParaRPr lang="ru-RU"/>
        </a:p>
      </dgm:t>
    </dgm:pt>
    <dgm:pt modelId="{9E1A7FCE-CAEA-45A5-968A-2952CBDD9781}" type="parTrans" cxnId="{9C71DADB-295A-4000-9DA7-5D66B2B57F30}">
      <dgm:prSet/>
      <dgm:spPr/>
      <dgm:t>
        <a:bodyPr/>
        <a:lstStyle/>
        <a:p>
          <a:endParaRPr lang="ru-RU"/>
        </a:p>
      </dgm:t>
    </dgm:pt>
    <dgm:pt modelId="{57FA9C31-0785-49FC-80C0-6B575635EB10}" type="pres">
      <dgm:prSet presAssocID="{3C60061D-8A6C-4C2B-9033-50047213AC0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29B54B-12B1-4586-839E-87AD28E2B364}" type="pres">
      <dgm:prSet presAssocID="{69648FCD-A55C-4CEC-B437-407A6BE2DC1A}" presName="gear1" presStyleLbl="node1" presStyleIdx="0" presStyleCnt="2" custScaleX="2045" custLinFactX="4400000" custLinFactNeighborX="4421632" custLinFactNeighborY="-234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BE4E-1D3A-478B-B917-3CAC828CA58E}" type="pres">
      <dgm:prSet presAssocID="{69648FCD-A55C-4CEC-B437-407A6BE2DC1A}" presName="gear1srcNode" presStyleLbl="node1" presStyleIdx="0" presStyleCnt="2"/>
      <dgm:spPr/>
      <dgm:t>
        <a:bodyPr/>
        <a:lstStyle/>
        <a:p>
          <a:endParaRPr lang="ru-RU"/>
        </a:p>
      </dgm:t>
    </dgm:pt>
    <dgm:pt modelId="{ECB84820-24FA-444C-8012-82594B8B1AC3}" type="pres">
      <dgm:prSet presAssocID="{69648FCD-A55C-4CEC-B437-407A6BE2DC1A}" presName="gear1dstNode" presStyleLbl="node1" presStyleIdx="0" presStyleCnt="2"/>
      <dgm:spPr/>
      <dgm:t>
        <a:bodyPr/>
        <a:lstStyle/>
        <a:p>
          <a:endParaRPr lang="ru-RU"/>
        </a:p>
      </dgm:t>
    </dgm:pt>
    <dgm:pt modelId="{32935E04-5500-42E2-A548-1F3F3B0292C2}" type="pres">
      <dgm:prSet presAssocID="{F4091AC8-DB18-4E55-BFA0-78449E3C1DBE}" presName="gear2" presStyleLbl="node1" presStyleIdx="1" presStyleCnt="2" custScaleX="19160" custScaleY="27208" custLinFactX="80026" custLinFactNeighborX="100000" custLinFactNeighborY="-50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FD667-834B-4D5A-9593-973EA83B4CDD}" type="pres">
      <dgm:prSet presAssocID="{F4091AC8-DB18-4E55-BFA0-78449E3C1DBE}" presName="gear2srcNode" presStyleLbl="node1" presStyleIdx="1" presStyleCnt="2"/>
      <dgm:spPr/>
      <dgm:t>
        <a:bodyPr/>
        <a:lstStyle/>
        <a:p>
          <a:endParaRPr lang="ru-RU"/>
        </a:p>
      </dgm:t>
    </dgm:pt>
    <dgm:pt modelId="{742CFF82-E47C-4CB2-BC98-92E8D9C67CED}" type="pres">
      <dgm:prSet presAssocID="{F4091AC8-DB18-4E55-BFA0-78449E3C1DBE}" presName="gear2dstNode" presStyleLbl="node1" presStyleIdx="1" presStyleCnt="2"/>
      <dgm:spPr/>
      <dgm:t>
        <a:bodyPr/>
        <a:lstStyle/>
        <a:p>
          <a:endParaRPr lang="ru-RU"/>
        </a:p>
      </dgm:t>
    </dgm:pt>
    <dgm:pt modelId="{E2ACDAFE-F76B-460D-A030-2A304B634D8E}" type="pres">
      <dgm:prSet presAssocID="{077A1629-E00C-42F2-980C-9008D08687B3}" presName="connector1" presStyleLbl="sibTrans2D1" presStyleIdx="0" presStyleCnt="2" custScaleX="38916" custScaleY="38720" custLinFactNeighborX="29988" custLinFactNeighborY="-16357"/>
      <dgm:spPr/>
      <dgm:t>
        <a:bodyPr/>
        <a:lstStyle/>
        <a:p>
          <a:endParaRPr lang="ru-RU"/>
        </a:p>
      </dgm:t>
    </dgm:pt>
    <dgm:pt modelId="{4F8988CB-945A-445E-B7D4-F195E72ECC4A}" type="pres">
      <dgm:prSet presAssocID="{993955FE-0F6C-41D6-9008-D57F7CAAB7FC}" presName="connector2" presStyleLbl="sibTrans2D1" presStyleIdx="1" presStyleCnt="2" custAng="13943057" custScaleX="79445" custLinFactNeighborX="72929" custLinFactNeighborY="48001"/>
      <dgm:spPr/>
      <dgm:t>
        <a:bodyPr/>
        <a:lstStyle/>
        <a:p>
          <a:endParaRPr lang="ru-RU"/>
        </a:p>
      </dgm:t>
    </dgm:pt>
  </dgm:ptLst>
  <dgm:cxnLst>
    <dgm:cxn modelId="{0F35C712-B400-4394-9781-BBC01AB7B14D}" type="presOf" srcId="{F4091AC8-DB18-4E55-BFA0-78449E3C1DBE}" destId="{742CFF82-E47C-4CB2-BC98-92E8D9C67CED}" srcOrd="2" destOrd="0" presId="urn:microsoft.com/office/officeart/2005/8/layout/gear1"/>
    <dgm:cxn modelId="{D5EB10D1-8F01-44FF-844E-8C466061CB96}" type="presOf" srcId="{F4091AC8-DB18-4E55-BFA0-78449E3C1DBE}" destId="{32935E04-5500-42E2-A548-1F3F3B0292C2}" srcOrd="0" destOrd="0" presId="urn:microsoft.com/office/officeart/2005/8/layout/gear1"/>
    <dgm:cxn modelId="{9C71DADB-295A-4000-9DA7-5D66B2B57F30}" srcId="{3C60061D-8A6C-4C2B-9033-50047213AC02}" destId="{69648FCD-A55C-4CEC-B437-407A6BE2DC1A}" srcOrd="0" destOrd="0" parTransId="{9E1A7FCE-CAEA-45A5-968A-2952CBDD9781}" sibTransId="{077A1629-E00C-42F2-980C-9008D08687B3}"/>
    <dgm:cxn modelId="{5218D8C5-B92C-4A57-854B-39EB1C5FB1F6}" srcId="{3C60061D-8A6C-4C2B-9033-50047213AC02}" destId="{F4091AC8-DB18-4E55-BFA0-78449E3C1DBE}" srcOrd="1" destOrd="0" parTransId="{74CC7773-080B-4BEA-B9AF-5D46CC779263}" sibTransId="{993955FE-0F6C-41D6-9008-D57F7CAAB7FC}"/>
    <dgm:cxn modelId="{5285C916-7C73-4EDF-B3E3-4A7C09DF8E67}" type="presOf" srcId="{3C60061D-8A6C-4C2B-9033-50047213AC02}" destId="{57FA9C31-0785-49FC-80C0-6B575635EB10}" srcOrd="0" destOrd="0" presId="urn:microsoft.com/office/officeart/2005/8/layout/gear1"/>
    <dgm:cxn modelId="{E54EA1A5-C745-4F1E-B7D2-E8D313EA3D4D}" type="presOf" srcId="{69648FCD-A55C-4CEC-B437-407A6BE2DC1A}" destId="{CC29B54B-12B1-4586-839E-87AD28E2B364}" srcOrd="0" destOrd="0" presId="urn:microsoft.com/office/officeart/2005/8/layout/gear1"/>
    <dgm:cxn modelId="{1E8D6B35-100A-4AE0-B172-E0F84952B453}" type="presOf" srcId="{993955FE-0F6C-41D6-9008-D57F7CAAB7FC}" destId="{4F8988CB-945A-445E-B7D4-F195E72ECC4A}" srcOrd="0" destOrd="0" presId="urn:microsoft.com/office/officeart/2005/8/layout/gear1"/>
    <dgm:cxn modelId="{7A3C3B67-862D-4E17-97FD-A8F960B8DF7B}" type="presOf" srcId="{69648FCD-A55C-4CEC-B437-407A6BE2DC1A}" destId="{31F3BE4E-1D3A-478B-B917-3CAC828CA58E}" srcOrd="1" destOrd="0" presId="urn:microsoft.com/office/officeart/2005/8/layout/gear1"/>
    <dgm:cxn modelId="{F0FAA76A-4210-46E8-A02F-73064021C241}" type="presOf" srcId="{69648FCD-A55C-4CEC-B437-407A6BE2DC1A}" destId="{ECB84820-24FA-444C-8012-82594B8B1AC3}" srcOrd="2" destOrd="0" presId="urn:microsoft.com/office/officeart/2005/8/layout/gear1"/>
    <dgm:cxn modelId="{0828CE01-A18B-4707-922E-2F1C268F1285}" type="presOf" srcId="{077A1629-E00C-42F2-980C-9008D08687B3}" destId="{E2ACDAFE-F76B-460D-A030-2A304B634D8E}" srcOrd="0" destOrd="0" presId="urn:microsoft.com/office/officeart/2005/8/layout/gear1"/>
    <dgm:cxn modelId="{692D627A-3B47-4A3A-9317-51E91BD02F4C}" type="presOf" srcId="{F4091AC8-DB18-4E55-BFA0-78449E3C1DBE}" destId="{823FD667-834B-4D5A-9593-973EA83B4CDD}" srcOrd="1" destOrd="0" presId="urn:microsoft.com/office/officeart/2005/8/layout/gear1"/>
    <dgm:cxn modelId="{861303DF-074E-438D-8CF3-763416BE949C}" type="presParOf" srcId="{57FA9C31-0785-49FC-80C0-6B575635EB10}" destId="{CC29B54B-12B1-4586-839E-87AD28E2B364}" srcOrd="0" destOrd="0" presId="urn:microsoft.com/office/officeart/2005/8/layout/gear1"/>
    <dgm:cxn modelId="{84C991F9-C378-40CE-841C-DAD148054FCA}" type="presParOf" srcId="{57FA9C31-0785-49FC-80C0-6B575635EB10}" destId="{31F3BE4E-1D3A-478B-B917-3CAC828CA58E}" srcOrd="1" destOrd="0" presId="urn:microsoft.com/office/officeart/2005/8/layout/gear1"/>
    <dgm:cxn modelId="{633B6A3F-6BDB-4ED9-A252-8E60D188A82A}" type="presParOf" srcId="{57FA9C31-0785-49FC-80C0-6B575635EB10}" destId="{ECB84820-24FA-444C-8012-82594B8B1AC3}" srcOrd="2" destOrd="0" presId="urn:microsoft.com/office/officeart/2005/8/layout/gear1"/>
    <dgm:cxn modelId="{2FA76183-E531-4401-938B-CAE976E6E9FA}" type="presParOf" srcId="{57FA9C31-0785-49FC-80C0-6B575635EB10}" destId="{32935E04-5500-42E2-A548-1F3F3B0292C2}" srcOrd="3" destOrd="0" presId="urn:microsoft.com/office/officeart/2005/8/layout/gear1"/>
    <dgm:cxn modelId="{3DF01C2E-5BD8-4F7B-A735-E33243A0BD02}" type="presParOf" srcId="{57FA9C31-0785-49FC-80C0-6B575635EB10}" destId="{823FD667-834B-4D5A-9593-973EA83B4CDD}" srcOrd="4" destOrd="0" presId="urn:microsoft.com/office/officeart/2005/8/layout/gear1"/>
    <dgm:cxn modelId="{42E5E935-905B-466E-B534-74E3F33F52B8}" type="presParOf" srcId="{57FA9C31-0785-49FC-80C0-6B575635EB10}" destId="{742CFF82-E47C-4CB2-BC98-92E8D9C67CED}" srcOrd="5" destOrd="0" presId="urn:microsoft.com/office/officeart/2005/8/layout/gear1"/>
    <dgm:cxn modelId="{335BD248-8D93-445E-B7E2-3DB37ACA1A59}" type="presParOf" srcId="{57FA9C31-0785-49FC-80C0-6B575635EB10}" destId="{E2ACDAFE-F76B-460D-A030-2A304B634D8E}" srcOrd="6" destOrd="0" presId="urn:microsoft.com/office/officeart/2005/8/layout/gear1"/>
    <dgm:cxn modelId="{D39AC865-83FF-4A3A-8FA9-47BEA2FA9836}" type="presParOf" srcId="{57FA9C31-0785-49FC-80C0-6B575635EB10}" destId="{4F8988CB-945A-445E-B7D4-F195E72ECC4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C56B98-1460-43D9-8089-EA63FA94BA6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7E2AA-0776-406A-B83E-36790E011076}">
      <dgm:prSet phldrT="[Текст]"/>
      <dgm:spPr/>
      <dgm:t>
        <a:bodyPr/>
        <a:lstStyle/>
        <a:p>
          <a:r>
            <a:rPr lang="ru-RU" b="1" dirty="0" smtClean="0"/>
            <a:t>ЦЕНТР </a:t>
          </a:r>
        </a:p>
        <a:p>
          <a:r>
            <a:rPr lang="ru-RU" b="1" dirty="0" smtClean="0"/>
            <a:t>ЗАНЯТОСТИ</a:t>
          </a:r>
          <a:endParaRPr lang="ru-RU" b="1" dirty="0"/>
        </a:p>
      </dgm:t>
    </dgm:pt>
    <dgm:pt modelId="{9C30CAE9-46AD-48F1-9FB9-686D4C6D4D2E}" type="parTrans" cxnId="{13A6CC7C-4EF4-4430-9CB6-1CF7831E182B}">
      <dgm:prSet/>
      <dgm:spPr/>
      <dgm:t>
        <a:bodyPr/>
        <a:lstStyle/>
        <a:p>
          <a:endParaRPr lang="ru-RU"/>
        </a:p>
      </dgm:t>
    </dgm:pt>
    <dgm:pt modelId="{914CCCE2-3F95-461E-9051-50317365D523}" type="sibTrans" cxnId="{13A6CC7C-4EF4-4430-9CB6-1CF7831E182B}">
      <dgm:prSet/>
      <dgm:spPr/>
      <dgm:t>
        <a:bodyPr/>
        <a:lstStyle/>
        <a:p>
          <a:endParaRPr lang="ru-RU"/>
        </a:p>
      </dgm:t>
    </dgm:pt>
    <dgm:pt modelId="{9F046857-C0A3-488E-A1BA-2D03E1C3070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ГРАЖДАНЕ</a:t>
          </a:r>
          <a:endParaRPr lang="ru-RU" b="1" dirty="0"/>
        </a:p>
      </dgm:t>
    </dgm:pt>
    <dgm:pt modelId="{FC729D24-5E78-4527-925D-83D2F67389B6}" type="parTrans" cxnId="{8E651536-D6C9-4B43-86E6-906F3321C3A6}">
      <dgm:prSet/>
      <dgm:spPr/>
      <dgm:t>
        <a:bodyPr/>
        <a:lstStyle/>
        <a:p>
          <a:endParaRPr lang="ru-RU"/>
        </a:p>
      </dgm:t>
    </dgm:pt>
    <dgm:pt modelId="{29549EC0-514C-4F6B-BC4D-7B836540D890}" type="sibTrans" cxnId="{8E651536-D6C9-4B43-86E6-906F3321C3A6}">
      <dgm:prSet/>
      <dgm:spPr/>
      <dgm:t>
        <a:bodyPr/>
        <a:lstStyle/>
        <a:p>
          <a:endParaRPr lang="ru-RU"/>
        </a:p>
      </dgm:t>
    </dgm:pt>
    <dgm:pt modelId="{BB4FAF75-2EDA-45C8-A0A6-3880644053A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РАБОТОДАТЕЛЬ</a:t>
          </a:r>
          <a:endParaRPr lang="ru-RU" b="1" dirty="0"/>
        </a:p>
      </dgm:t>
    </dgm:pt>
    <dgm:pt modelId="{7780B371-0DC2-41D5-B7E2-B7892BB13724}" type="parTrans" cxnId="{0C6C69C2-0C36-4FD5-85AC-98DD44558658}">
      <dgm:prSet/>
      <dgm:spPr/>
      <dgm:t>
        <a:bodyPr/>
        <a:lstStyle/>
        <a:p>
          <a:endParaRPr lang="ru-RU"/>
        </a:p>
      </dgm:t>
    </dgm:pt>
    <dgm:pt modelId="{4E611FED-7A73-4F89-A891-8568E982B893}" type="sibTrans" cxnId="{0C6C69C2-0C36-4FD5-85AC-98DD44558658}">
      <dgm:prSet/>
      <dgm:spPr/>
      <dgm:t>
        <a:bodyPr/>
        <a:lstStyle/>
        <a:p>
          <a:endParaRPr lang="ru-RU"/>
        </a:p>
      </dgm:t>
    </dgm:pt>
    <dgm:pt modelId="{71DC6081-4545-46EE-AC3D-E6CD36622D6F}" type="pres">
      <dgm:prSet presAssocID="{A0C56B98-1460-43D9-8089-EA63FA94BA6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5367A-21A5-455A-BB76-AFFBD929A062}" type="pres">
      <dgm:prSet presAssocID="{FC87E2AA-0776-406A-B83E-36790E011076}" presName="gear1" presStyleLbl="node1" presStyleIdx="0" presStyleCnt="3" custLinFactNeighborX="-33300" custLinFactNeighborY="-27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117E-1719-4EDF-A318-9A7E58D48B7A}" type="pres">
      <dgm:prSet presAssocID="{FC87E2AA-0776-406A-B83E-36790E011076}" presName="gear1srcNode" presStyleLbl="node1" presStyleIdx="0" presStyleCnt="3"/>
      <dgm:spPr/>
      <dgm:t>
        <a:bodyPr/>
        <a:lstStyle/>
        <a:p>
          <a:endParaRPr lang="ru-RU"/>
        </a:p>
      </dgm:t>
    </dgm:pt>
    <dgm:pt modelId="{489EC0B9-E245-477D-ADA9-538A9F5372F9}" type="pres">
      <dgm:prSet presAssocID="{FC87E2AA-0776-406A-B83E-36790E011076}" presName="gear1dstNode" presStyleLbl="node1" presStyleIdx="0" presStyleCnt="3"/>
      <dgm:spPr/>
      <dgm:t>
        <a:bodyPr/>
        <a:lstStyle/>
        <a:p>
          <a:endParaRPr lang="ru-RU"/>
        </a:p>
      </dgm:t>
    </dgm:pt>
    <dgm:pt modelId="{BC905690-5445-4B0B-B2B7-A0768D292B79}" type="pres">
      <dgm:prSet presAssocID="{9F046857-C0A3-488E-A1BA-2D03E1C30707}" presName="gear2" presStyleLbl="node1" presStyleIdx="1" presStyleCnt="3" custLinFactX="62130" custLinFactNeighborX="100000" custLinFactNeighborY="-3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ACD-14F0-48B8-9E70-35B5D5B22442}" type="pres">
      <dgm:prSet presAssocID="{9F046857-C0A3-488E-A1BA-2D03E1C30707}" presName="gear2srcNode" presStyleLbl="node1" presStyleIdx="1" presStyleCnt="3"/>
      <dgm:spPr/>
      <dgm:t>
        <a:bodyPr/>
        <a:lstStyle/>
        <a:p>
          <a:endParaRPr lang="ru-RU"/>
        </a:p>
      </dgm:t>
    </dgm:pt>
    <dgm:pt modelId="{804F864E-8EC1-4DD6-95C2-2DF7297CCA8D}" type="pres">
      <dgm:prSet presAssocID="{9F046857-C0A3-488E-A1BA-2D03E1C30707}" presName="gear2dstNode" presStyleLbl="node1" presStyleIdx="1" presStyleCnt="3"/>
      <dgm:spPr/>
      <dgm:t>
        <a:bodyPr/>
        <a:lstStyle/>
        <a:p>
          <a:endParaRPr lang="ru-RU"/>
        </a:p>
      </dgm:t>
    </dgm:pt>
    <dgm:pt modelId="{0A5921B7-8C7B-4DE2-AB35-381B899F3FA0}" type="pres">
      <dgm:prSet presAssocID="{BB4FAF75-2EDA-45C8-A0A6-3880644053AD}" presName="gear3" presStyleLbl="node1" presStyleIdx="2" presStyleCnt="3" custScaleX="131913" custScaleY="129162" custLinFactNeighborX="-98831" custLinFactNeighborY="29399"/>
      <dgm:spPr/>
      <dgm:t>
        <a:bodyPr/>
        <a:lstStyle/>
        <a:p>
          <a:endParaRPr lang="ru-RU"/>
        </a:p>
      </dgm:t>
    </dgm:pt>
    <dgm:pt modelId="{B9E57E9B-EFF8-4394-A2D8-100AC3B127C8}" type="pres">
      <dgm:prSet presAssocID="{BB4FAF75-2EDA-45C8-A0A6-3880644053A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9CA52-4696-42A7-B241-2947BAE1C0CD}" type="pres">
      <dgm:prSet presAssocID="{BB4FAF75-2EDA-45C8-A0A6-3880644053AD}" presName="gear3srcNode" presStyleLbl="node1" presStyleIdx="2" presStyleCnt="3"/>
      <dgm:spPr/>
      <dgm:t>
        <a:bodyPr/>
        <a:lstStyle/>
        <a:p>
          <a:endParaRPr lang="ru-RU"/>
        </a:p>
      </dgm:t>
    </dgm:pt>
    <dgm:pt modelId="{BAFF921D-89D7-4B4B-970B-5862793B5313}" type="pres">
      <dgm:prSet presAssocID="{BB4FAF75-2EDA-45C8-A0A6-3880644053AD}" presName="gear3dstNode" presStyleLbl="node1" presStyleIdx="2" presStyleCnt="3"/>
      <dgm:spPr/>
      <dgm:t>
        <a:bodyPr/>
        <a:lstStyle/>
        <a:p>
          <a:endParaRPr lang="ru-RU"/>
        </a:p>
      </dgm:t>
    </dgm:pt>
    <dgm:pt modelId="{F56AF059-A352-4F79-AC90-2B6E628A1B5B}" type="pres">
      <dgm:prSet presAssocID="{914CCCE2-3F95-461E-9051-50317365D523}" presName="connector1" presStyleLbl="sibTrans2D1" presStyleIdx="0" presStyleCnt="3" custAng="5803416" custFlipVert="1" custScaleX="71331" custScaleY="92387" custLinFactNeighborX="-64399" custLinFactNeighborY="-55342"/>
      <dgm:spPr/>
      <dgm:t>
        <a:bodyPr/>
        <a:lstStyle/>
        <a:p>
          <a:endParaRPr lang="ru-RU"/>
        </a:p>
      </dgm:t>
    </dgm:pt>
    <dgm:pt modelId="{BA3EC5BB-2DB1-472B-86CB-516E609AAC95}" type="pres">
      <dgm:prSet presAssocID="{29549EC0-514C-4F6B-BC4D-7B836540D890}" presName="connector2" presStyleLbl="sibTrans2D1" presStyleIdx="1" presStyleCnt="3" custAng="16200000" custLinFactNeighborX="-15848" custLinFactNeighborY="6749"/>
      <dgm:spPr/>
      <dgm:t>
        <a:bodyPr/>
        <a:lstStyle/>
        <a:p>
          <a:endParaRPr lang="ru-RU"/>
        </a:p>
      </dgm:t>
    </dgm:pt>
    <dgm:pt modelId="{ADF284A6-6887-414C-A5D2-2DA51E400CE2}" type="pres">
      <dgm:prSet presAssocID="{4E611FED-7A73-4F89-A891-8568E982B893}" presName="connector3" presStyleLbl="sibTrans2D1" presStyleIdx="2" presStyleCnt="3" custAng="2921607" custFlipHor="1" custScaleX="135917" custLinFactNeighborX="21972" custLinFactNeighborY="64714"/>
      <dgm:spPr/>
      <dgm:t>
        <a:bodyPr/>
        <a:lstStyle/>
        <a:p>
          <a:endParaRPr lang="ru-RU"/>
        </a:p>
      </dgm:t>
    </dgm:pt>
  </dgm:ptLst>
  <dgm:cxnLst>
    <dgm:cxn modelId="{BED75428-E353-4A78-8002-230E4E2FE32E}" type="presOf" srcId="{BB4FAF75-2EDA-45C8-A0A6-3880644053AD}" destId="{BAFF921D-89D7-4B4B-970B-5862793B5313}" srcOrd="3" destOrd="0" presId="urn:microsoft.com/office/officeart/2005/8/layout/gear1"/>
    <dgm:cxn modelId="{13A6CC7C-4EF4-4430-9CB6-1CF7831E182B}" srcId="{A0C56B98-1460-43D9-8089-EA63FA94BA60}" destId="{FC87E2AA-0776-406A-B83E-36790E011076}" srcOrd="0" destOrd="0" parTransId="{9C30CAE9-46AD-48F1-9FB9-686D4C6D4D2E}" sibTransId="{914CCCE2-3F95-461E-9051-50317365D523}"/>
    <dgm:cxn modelId="{3BE97AA5-5593-4C21-AE25-399C4EDF665B}" type="presOf" srcId="{FC87E2AA-0776-406A-B83E-36790E011076}" destId="{489EC0B9-E245-477D-ADA9-538A9F5372F9}" srcOrd="2" destOrd="0" presId="urn:microsoft.com/office/officeart/2005/8/layout/gear1"/>
    <dgm:cxn modelId="{8E651536-D6C9-4B43-86E6-906F3321C3A6}" srcId="{A0C56B98-1460-43D9-8089-EA63FA94BA60}" destId="{9F046857-C0A3-488E-A1BA-2D03E1C30707}" srcOrd="1" destOrd="0" parTransId="{FC729D24-5E78-4527-925D-83D2F67389B6}" sibTransId="{29549EC0-514C-4F6B-BC4D-7B836540D890}"/>
    <dgm:cxn modelId="{6F002C83-99A5-420A-8643-C431591A0039}" type="presOf" srcId="{4E611FED-7A73-4F89-A891-8568E982B893}" destId="{ADF284A6-6887-414C-A5D2-2DA51E400CE2}" srcOrd="0" destOrd="0" presId="urn:microsoft.com/office/officeart/2005/8/layout/gear1"/>
    <dgm:cxn modelId="{0F8F1E88-2BD8-4B3E-914E-A63DB9AC256F}" type="presOf" srcId="{BB4FAF75-2EDA-45C8-A0A6-3880644053AD}" destId="{0A5921B7-8C7B-4DE2-AB35-381B899F3FA0}" srcOrd="0" destOrd="0" presId="urn:microsoft.com/office/officeart/2005/8/layout/gear1"/>
    <dgm:cxn modelId="{DB9AF564-DA32-47E2-A289-DDC52C2EECE4}" type="presOf" srcId="{9F046857-C0A3-488E-A1BA-2D03E1C30707}" destId="{F3D37ACD-14F0-48B8-9E70-35B5D5B22442}" srcOrd="1" destOrd="0" presId="urn:microsoft.com/office/officeart/2005/8/layout/gear1"/>
    <dgm:cxn modelId="{0C6C69C2-0C36-4FD5-85AC-98DD44558658}" srcId="{A0C56B98-1460-43D9-8089-EA63FA94BA60}" destId="{BB4FAF75-2EDA-45C8-A0A6-3880644053AD}" srcOrd="2" destOrd="0" parTransId="{7780B371-0DC2-41D5-B7E2-B7892BB13724}" sibTransId="{4E611FED-7A73-4F89-A891-8568E982B893}"/>
    <dgm:cxn modelId="{DEC2DD71-0640-4CE2-BD07-F99A3E1B8AAE}" type="presOf" srcId="{29549EC0-514C-4F6B-BC4D-7B836540D890}" destId="{BA3EC5BB-2DB1-472B-86CB-516E609AAC95}" srcOrd="0" destOrd="0" presId="urn:microsoft.com/office/officeart/2005/8/layout/gear1"/>
    <dgm:cxn modelId="{0997A20D-6054-46ED-8487-BAEB8A49C691}" type="presOf" srcId="{914CCCE2-3F95-461E-9051-50317365D523}" destId="{F56AF059-A352-4F79-AC90-2B6E628A1B5B}" srcOrd="0" destOrd="0" presId="urn:microsoft.com/office/officeart/2005/8/layout/gear1"/>
    <dgm:cxn modelId="{B636EB6B-E107-431B-B6E0-F4AC0369E547}" type="presOf" srcId="{BB4FAF75-2EDA-45C8-A0A6-3880644053AD}" destId="{B9E57E9B-EFF8-4394-A2D8-100AC3B127C8}" srcOrd="1" destOrd="0" presId="urn:microsoft.com/office/officeart/2005/8/layout/gear1"/>
    <dgm:cxn modelId="{9DAEF2A4-71A6-496F-979F-EB10C5B0590B}" type="presOf" srcId="{A0C56B98-1460-43D9-8089-EA63FA94BA60}" destId="{71DC6081-4545-46EE-AC3D-E6CD36622D6F}" srcOrd="0" destOrd="0" presId="urn:microsoft.com/office/officeart/2005/8/layout/gear1"/>
    <dgm:cxn modelId="{555F8046-FA50-47B6-BFE9-9146BB5ED817}" type="presOf" srcId="{BB4FAF75-2EDA-45C8-A0A6-3880644053AD}" destId="{B889CA52-4696-42A7-B241-2947BAE1C0CD}" srcOrd="2" destOrd="0" presId="urn:microsoft.com/office/officeart/2005/8/layout/gear1"/>
    <dgm:cxn modelId="{E89371AC-2062-4080-81F6-A492D12A1332}" type="presOf" srcId="{FC87E2AA-0776-406A-B83E-36790E011076}" destId="{9CBA117E-1719-4EDF-A318-9A7E58D48B7A}" srcOrd="1" destOrd="0" presId="urn:microsoft.com/office/officeart/2005/8/layout/gear1"/>
    <dgm:cxn modelId="{A0C485F3-01A9-44DE-8912-4AADEDDA0B3D}" type="presOf" srcId="{9F046857-C0A3-488E-A1BA-2D03E1C30707}" destId="{804F864E-8EC1-4DD6-95C2-2DF7297CCA8D}" srcOrd="2" destOrd="0" presId="urn:microsoft.com/office/officeart/2005/8/layout/gear1"/>
    <dgm:cxn modelId="{DFA87518-6E67-4373-8D06-C0486ACAA0A5}" type="presOf" srcId="{9F046857-C0A3-488E-A1BA-2D03E1C30707}" destId="{BC905690-5445-4B0B-B2B7-A0768D292B79}" srcOrd="0" destOrd="0" presId="urn:microsoft.com/office/officeart/2005/8/layout/gear1"/>
    <dgm:cxn modelId="{BE504A6D-1BB6-4B2F-94FB-73C627467A95}" type="presOf" srcId="{FC87E2AA-0776-406A-B83E-36790E011076}" destId="{8FD5367A-21A5-455A-BB76-AFFBD929A062}" srcOrd="0" destOrd="0" presId="urn:microsoft.com/office/officeart/2005/8/layout/gear1"/>
    <dgm:cxn modelId="{E760C2E6-1EA7-48C8-B307-90CC5F79DA25}" type="presParOf" srcId="{71DC6081-4545-46EE-AC3D-E6CD36622D6F}" destId="{8FD5367A-21A5-455A-BB76-AFFBD929A062}" srcOrd="0" destOrd="0" presId="urn:microsoft.com/office/officeart/2005/8/layout/gear1"/>
    <dgm:cxn modelId="{8B5D7319-E265-4FD8-96C0-B93DC5FD7589}" type="presParOf" srcId="{71DC6081-4545-46EE-AC3D-E6CD36622D6F}" destId="{9CBA117E-1719-4EDF-A318-9A7E58D48B7A}" srcOrd="1" destOrd="0" presId="urn:microsoft.com/office/officeart/2005/8/layout/gear1"/>
    <dgm:cxn modelId="{5B2FD642-0FE7-4007-8054-F6D1ECCDC218}" type="presParOf" srcId="{71DC6081-4545-46EE-AC3D-E6CD36622D6F}" destId="{489EC0B9-E245-477D-ADA9-538A9F5372F9}" srcOrd="2" destOrd="0" presId="urn:microsoft.com/office/officeart/2005/8/layout/gear1"/>
    <dgm:cxn modelId="{37475579-0C35-4DD8-851B-5F6AAE328200}" type="presParOf" srcId="{71DC6081-4545-46EE-AC3D-E6CD36622D6F}" destId="{BC905690-5445-4B0B-B2B7-A0768D292B79}" srcOrd="3" destOrd="0" presId="urn:microsoft.com/office/officeart/2005/8/layout/gear1"/>
    <dgm:cxn modelId="{01632475-29B0-4F0E-9DD5-FD10A798261F}" type="presParOf" srcId="{71DC6081-4545-46EE-AC3D-E6CD36622D6F}" destId="{F3D37ACD-14F0-48B8-9E70-35B5D5B22442}" srcOrd="4" destOrd="0" presId="urn:microsoft.com/office/officeart/2005/8/layout/gear1"/>
    <dgm:cxn modelId="{3F13AED3-1B25-4875-88F6-44852CACE4DA}" type="presParOf" srcId="{71DC6081-4545-46EE-AC3D-E6CD36622D6F}" destId="{804F864E-8EC1-4DD6-95C2-2DF7297CCA8D}" srcOrd="5" destOrd="0" presId="urn:microsoft.com/office/officeart/2005/8/layout/gear1"/>
    <dgm:cxn modelId="{121E079B-6C2C-4466-B5C3-575B477A878C}" type="presParOf" srcId="{71DC6081-4545-46EE-AC3D-E6CD36622D6F}" destId="{0A5921B7-8C7B-4DE2-AB35-381B899F3FA0}" srcOrd="6" destOrd="0" presId="urn:microsoft.com/office/officeart/2005/8/layout/gear1"/>
    <dgm:cxn modelId="{5CE58267-0F3A-4EA2-9694-D289E22DAA1B}" type="presParOf" srcId="{71DC6081-4545-46EE-AC3D-E6CD36622D6F}" destId="{B9E57E9B-EFF8-4394-A2D8-100AC3B127C8}" srcOrd="7" destOrd="0" presId="urn:microsoft.com/office/officeart/2005/8/layout/gear1"/>
    <dgm:cxn modelId="{529A602C-0185-4F1E-B658-A78FFFEF0B93}" type="presParOf" srcId="{71DC6081-4545-46EE-AC3D-E6CD36622D6F}" destId="{B889CA52-4696-42A7-B241-2947BAE1C0CD}" srcOrd="8" destOrd="0" presId="urn:microsoft.com/office/officeart/2005/8/layout/gear1"/>
    <dgm:cxn modelId="{2A50B649-06CC-4095-9D45-9FC58026FE86}" type="presParOf" srcId="{71DC6081-4545-46EE-AC3D-E6CD36622D6F}" destId="{BAFF921D-89D7-4B4B-970B-5862793B5313}" srcOrd="9" destOrd="0" presId="urn:microsoft.com/office/officeart/2005/8/layout/gear1"/>
    <dgm:cxn modelId="{66D90C71-6461-42E9-B587-480D4B470812}" type="presParOf" srcId="{71DC6081-4545-46EE-AC3D-E6CD36622D6F}" destId="{F56AF059-A352-4F79-AC90-2B6E628A1B5B}" srcOrd="10" destOrd="0" presId="urn:microsoft.com/office/officeart/2005/8/layout/gear1"/>
    <dgm:cxn modelId="{F00D2C33-BDA7-46DE-A86B-4672FB83A933}" type="presParOf" srcId="{71DC6081-4545-46EE-AC3D-E6CD36622D6F}" destId="{BA3EC5BB-2DB1-472B-86CB-516E609AAC95}" srcOrd="11" destOrd="0" presId="urn:microsoft.com/office/officeart/2005/8/layout/gear1"/>
    <dgm:cxn modelId="{EE05B920-F90E-40C5-96F2-BC7E988ECA7F}" type="presParOf" srcId="{71DC6081-4545-46EE-AC3D-E6CD36622D6F}" destId="{ADF284A6-6887-414C-A5D2-2DA51E400C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19143-6243-4BFB-B170-120D0100246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55DB6-A812-4703-BE0D-462947728314}">
      <dgm:prSet phldrT="[Текст]"/>
      <dgm:spPr/>
      <dgm:t>
        <a:bodyPr/>
        <a:lstStyle/>
        <a:p>
          <a:r>
            <a:rPr lang="ru-RU" b="1" dirty="0" smtClean="0"/>
            <a:t>ЗАЯВКА</a:t>
          </a:r>
          <a:endParaRPr lang="ru-RU" b="1" dirty="0"/>
        </a:p>
      </dgm:t>
    </dgm:pt>
    <dgm:pt modelId="{186E0A22-07C0-4CBC-B6D8-48B8448ED273}" type="parTrans" cxnId="{04188E44-C77A-4610-9306-F87E3BFBA662}">
      <dgm:prSet/>
      <dgm:spPr/>
      <dgm:t>
        <a:bodyPr/>
        <a:lstStyle/>
        <a:p>
          <a:endParaRPr lang="ru-RU"/>
        </a:p>
      </dgm:t>
    </dgm:pt>
    <dgm:pt modelId="{0D37C168-BD84-4FAD-B52E-77384DED8950}" type="sibTrans" cxnId="{04188E44-C77A-4610-9306-F87E3BFBA662}">
      <dgm:prSet/>
      <dgm:spPr/>
      <dgm:t>
        <a:bodyPr/>
        <a:lstStyle/>
        <a:p>
          <a:endParaRPr lang="ru-RU"/>
        </a:p>
      </dgm:t>
    </dgm:pt>
    <dgm:pt modelId="{560B7E43-9987-4AEF-ADF6-43BD10911563}">
      <dgm:prSet phldrT="[Текст]" custT="1"/>
      <dgm:spPr/>
      <dgm:t>
        <a:bodyPr/>
        <a:lstStyle/>
        <a:p>
          <a:r>
            <a:rPr lang="ru-RU" sz="1400" dirty="0" smtClean="0"/>
            <a:t>Работодатель представляет в Центр Занятости письмо-заявку на участие в программе временного трудоустройства</a:t>
          </a:r>
          <a:endParaRPr lang="ru-RU" sz="1400" dirty="0"/>
        </a:p>
      </dgm:t>
    </dgm:pt>
    <dgm:pt modelId="{59553412-71EE-4D5B-8B73-2ABC87A79FB1}" type="parTrans" cxnId="{CDE3E51C-ACB2-4DCF-AC36-507CA1BC3288}">
      <dgm:prSet/>
      <dgm:spPr/>
      <dgm:t>
        <a:bodyPr/>
        <a:lstStyle/>
        <a:p>
          <a:endParaRPr lang="ru-RU"/>
        </a:p>
      </dgm:t>
    </dgm:pt>
    <dgm:pt modelId="{81C2E423-9A2C-46BC-B8C0-654842509B40}" type="sibTrans" cxnId="{CDE3E51C-ACB2-4DCF-AC36-507CA1BC3288}">
      <dgm:prSet/>
      <dgm:spPr/>
      <dgm:t>
        <a:bodyPr/>
        <a:lstStyle/>
        <a:p>
          <a:endParaRPr lang="ru-RU"/>
        </a:p>
      </dgm:t>
    </dgm:pt>
    <dgm:pt modelId="{32B0ADE0-BD27-40B6-8BB0-0B6F724057B4}">
      <dgm:prSet phldrT="[Текст]"/>
      <dgm:spPr/>
      <dgm:t>
        <a:bodyPr/>
        <a:lstStyle/>
        <a:p>
          <a:r>
            <a:rPr lang="ru-RU" b="1" dirty="0" smtClean="0"/>
            <a:t>ДОГОВОР</a:t>
          </a:r>
          <a:endParaRPr lang="ru-RU" b="1" dirty="0"/>
        </a:p>
      </dgm:t>
    </dgm:pt>
    <dgm:pt modelId="{B7B53D3D-1688-4156-936F-76A73E3A1542}" type="parTrans" cxnId="{C1030722-BA4A-4FD2-9529-8EAA3C1443DB}">
      <dgm:prSet/>
      <dgm:spPr/>
      <dgm:t>
        <a:bodyPr/>
        <a:lstStyle/>
        <a:p>
          <a:endParaRPr lang="ru-RU"/>
        </a:p>
      </dgm:t>
    </dgm:pt>
    <dgm:pt modelId="{6A26077F-5BD5-445A-84EF-815B67B76565}" type="sibTrans" cxnId="{C1030722-BA4A-4FD2-9529-8EAA3C1443DB}">
      <dgm:prSet/>
      <dgm:spPr/>
      <dgm:t>
        <a:bodyPr/>
        <a:lstStyle/>
        <a:p>
          <a:endParaRPr lang="ru-RU"/>
        </a:p>
      </dgm:t>
    </dgm:pt>
    <dgm:pt modelId="{9ACEEF1A-C3B5-4211-A4CF-0793471EB3E0}">
      <dgm:prSet phldrT="[Текст]"/>
      <dgm:spPr/>
      <dgm:t>
        <a:bodyPr/>
        <a:lstStyle/>
        <a:p>
          <a:r>
            <a:rPr lang="ru-RU" b="1" dirty="0" smtClean="0"/>
            <a:t>ОТЧЕТНОСТЬ</a:t>
          </a:r>
          <a:endParaRPr lang="ru-RU" b="1" dirty="0"/>
        </a:p>
      </dgm:t>
    </dgm:pt>
    <dgm:pt modelId="{DE07958D-E1B4-4586-924C-4B3003121A6F}" type="parTrans" cxnId="{E60601DC-EA7F-40F6-88C2-B171A1E99BE3}">
      <dgm:prSet/>
      <dgm:spPr/>
      <dgm:t>
        <a:bodyPr/>
        <a:lstStyle/>
        <a:p>
          <a:endParaRPr lang="ru-RU"/>
        </a:p>
      </dgm:t>
    </dgm:pt>
    <dgm:pt modelId="{05E3237E-41A3-46CB-B053-A4BB7385AFBD}" type="sibTrans" cxnId="{E60601DC-EA7F-40F6-88C2-B171A1E99BE3}">
      <dgm:prSet/>
      <dgm:spPr/>
      <dgm:t>
        <a:bodyPr/>
        <a:lstStyle/>
        <a:p>
          <a:endParaRPr lang="ru-RU"/>
        </a:p>
      </dgm:t>
    </dgm:pt>
    <dgm:pt modelId="{0C80A396-8BBB-4398-984A-9853E1BD394F}">
      <dgm:prSet phldrT="[Текст]" custT="1"/>
      <dgm:spPr/>
      <dgm:t>
        <a:bodyPr lIns="72000" tIns="0" rIns="72000" bIns="0" anchor="t" anchorCtr="0"/>
        <a:lstStyle/>
        <a:p>
          <a:pPr marL="0" indent="0"/>
          <a:r>
            <a:rPr lang="ru-RU" sz="1400" dirty="0" smtClean="0"/>
            <a:t>Работодатель ежемесячно представляет в ЦЗН:                   1) Акт о выполненных работах;                                         2) Список трудоустроенных граждан с указанием </a:t>
          </a:r>
          <a:r>
            <a:rPr lang="ru-RU" sz="1400" dirty="0" err="1" smtClean="0"/>
            <a:t>з</a:t>
          </a:r>
          <a:r>
            <a:rPr lang="ru-RU" sz="1400" dirty="0" smtClean="0"/>
            <a:t>/</a:t>
          </a:r>
          <a:r>
            <a:rPr lang="ru-RU" sz="1400" dirty="0" err="1" smtClean="0"/>
            <a:t>п</a:t>
          </a:r>
          <a:r>
            <a:rPr lang="ru-RU" sz="1400" dirty="0" smtClean="0"/>
            <a:t>, выплаченных в периоде;            3) Табель учета рабочего времени.</a:t>
          </a:r>
          <a:endParaRPr lang="ru-RU" sz="1400" dirty="0"/>
        </a:p>
      </dgm:t>
    </dgm:pt>
    <dgm:pt modelId="{1E8872FB-A036-4452-BB9C-16152C2A75FA}" type="parTrans" cxnId="{A1B9B2D8-5255-42F0-8402-FCDB0E7A3083}">
      <dgm:prSet/>
      <dgm:spPr/>
      <dgm:t>
        <a:bodyPr/>
        <a:lstStyle/>
        <a:p>
          <a:endParaRPr lang="ru-RU"/>
        </a:p>
      </dgm:t>
    </dgm:pt>
    <dgm:pt modelId="{400A7050-6637-4810-913C-1555FD6C6BB2}" type="sibTrans" cxnId="{A1B9B2D8-5255-42F0-8402-FCDB0E7A3083}">
      <dgm:prSet/>
      <dgm:spPr/>
      <dgm:t>
        <a:bodyPr/>
        <a:lstStyle/>
        <a:p>
          <a:endParaRPr lang="ru-RU"/>
        </a:p>
      </dgm:t>
    </dgm:pt>
    <dgm:pt modelId="{AB58FFCD-821D-447F-91E5-8D1D0820BDF1}">
      <dgm:prSet phldrT="[Текст]" custT="1"/>
      <dgm:spPr/>
      <dgm:t>
        <a:bodyPr/>
        <a:lstStyle/>
        <a:p>
          <a:r>
            <a:rPr lang="ru-RU" sz="1400" dirty="0" smtClean="0"/>
            <a:t>Специалисты Центра занятости осуществляют выезд в организацию и устанавливают целесообразность заключения договора</a:t>
          </a:r>
          <a:endParaRPr lang="ru-RU" sz="1400" dirty="0"/>
        </a:p>
      </dgm:t>
    </dgm:pt>
    <dgm:pt modelId="{C950C02F-F38E-4B97-AE67-BD2FC23F37A2}" type="parTrans" cxnId="{5BC48953-0100-4157-AAE3-6FBE93186AF5}">
      <dgm:prSet/>
      <dgm:spPr/>
      <dgm:t>
        <a:bodyPr/>
        <a:lstStyle/>
        <a:p>
          <a:endParaRPr lang="ru-RU"/>
        </a:p>
      </dgm:t>
    </dgm:pt>
    <dgm:pt modelId="{256924DC-7E2A-4872-9828-FFC4A08625A7}" type="sibTrans" cxnId="{5BC48953-0100-4157-AAE3-6FBE93186AF5}">
      <dgm:prSet/>
      <dgm:spPr/>
      <dgm:t>
        <a:bodyPr/>
        <a:lstStyle/>
        <a:p>
          <a:endParaRPr lang="ru-RU"/>
        </a:p>
      </dgm:t>
    </dgm:pt>
    <dgm:pt modelId="{7D149BD5-CF48-41D9-9A93-38F6C5C878FD}">
      <dgm:prSet phldrT="[Текст]" custT="1"/>
      <dgm:spPr/>
      <dgm:t>
        <a:bodyPr lIns="72000" rIns="72000" anchor="t" anchorCtr="0"/>
        <a:lstStyle/>
        <a:p>
          <a:r>
            <a:rPr lang="ru-RU" sz="1400" dirty="0" smtClean="0"/>
            <a:t>Заключается договор с ЦЗН об организации </a:t>
          </a:r>
          <a:r>
            <a:rPr lang="ru-RU" sz="1400" dirty="0" err="1" smtClean="0"/>
            <a:t>оплачива-емых</a:t>
          </a:r>
          <a:r>
            <a:rPr lang="ru-RU" sz="1400" dirty="0" smtClean="0"/>
            <a:t> общественных работ и/или временного трудоустройства</a:t>
          </a:r>
          <a:endParaRPr lang="ru-RU" sz="1400" dirty="0"/>
        </a:p>
      </dgm:t>
    </dgm:pt>
    <dgm:pt modelId="{0A3AF8BA-6254-472A-B173-262B61946E5F}" type="parTrans" cxnId="{2D9590EB-2DFF-4C2A-BC56-D69A22CE0A44}">
      <dgm:prSet/>
      <dgm:spPr/>
      <dgm:t>
        <a:bodyPr/>
        <a:lstStyle/>
        <a:p>
          <a:endParaRPr lang="ru-RU"/>
        </a:p>
      </dgm:t>
    </dgm:pt>
    <dgm:pt modelId="{F68FFF92-8632-4011-8C51-E0903CD39A63}" type="sibTrans" cxnId="{2D9590EB-2DFF-4C2A-BC56-D69A22CE0A44}">
      <dgm:prSet/>
      <dgm:spPr/>
      <dgm:t>
        <a:bodyPr/>
        <a:lstStyle/>
        <a:p>
          <a:endParaRPr lang="ru-RU"/>
        </a:p>
      </dgm:t>
    </dgm:pt>
    <dgm:pt modelId="{539DC9D4-2FCE-46E7-A151-6A039916BC9F}">
      <dgm:prSet phldrT="[Текст]" custT="1"/>
      <dgm:spPr/>
      <dgm:t>
        <a:bodyPr lIns="72000" tIns="0" rIns="72000" bIns="0" anchor="t" anchorCtr="0"/>
        <a:lstStyle/>
        <a:p>
          <a:pPr marL="0" indent="0"/>
          <a:r>
            <a:rPr lang="ru-RU" sz="1400" dirty="0" smtClean="0"/>
            <a:t>На основании этих документов осуществляется начисление материальной поддержки временно трудоустроенным гражданам</a:t>
          </a:r>
          <a:endParaRPr lang="ru-RU" sz="1400" dirty="0"/>
        </a:p>
      </dgm:t>
    </dgm:pt>
    <dgm:pt modelId="{77468FFD-58A7-44C7-8C97-7EC85D12E545}" type="parTrans" cxnId="{6E63C79F-940D-4BC6-B2B4-1FEF12125715}">
      <dgm:prSet/>
      <dgm:spPr/>
      <dgm:t>
        <a:bodyPr/>
        <a:lstStyle/>
        <a:p>
          <a:endParaRPr lang="ru-RU"/>
        </a:p>
      </dgm:t>
    </dgm:pt>
    <dgm:pt modelId="{F3509B9A-902E-4237-9A51-D32A493168EC}" type="sibTrans" cxnId="{6E63C79F-940D-4BC6-B2B4-1FEF12125715}">
      <dgm:prSet/>
      <dgm:spPr/>
      <dgm:t>
        <a:bodyPr/>
        <a:lstStyle/>
        <a:p>
          <a:endParaRPr lang="ru-RU"/>
        </a:p>
      </dgm:t>
    </dgm:pt>
    <dgm:pt modelId="{BEEE5D0E-E047-46A2-8C96-EB02A47E5F3B}">
      <dgm:prSet phldrT="[Текст]" custT="1"/>
      <dgm:spPr/>
      <dgm:t>
        <a:bodyPr lIns="72000" rIns="72000" anchor="t" anchorCtr="0"/>
        <a:lstStyle/>
        <a:p>
          <a:r>
            <a:rPr lang="ru-RU" sz="1400" dirty="0" smtClean="0"/>
            <a:t>Организация вносится в перечень работодателей, готовых принять участие в программах и утверждается комиссией Департамента</a:t>
          </a:r>
          <a:endParaRPr lang="ru-RU" sz="1400" dirty="0"/>
        </a:p>
      </dgm:t>
    </dgm:pt>
    <dgm:pt modelId="{8E55B374-2893-4EAC-A100-45120F9BF03A}" type="parTrans" cxnId="{811D1926-0D1B-4DFF-AA87-18B5B2E8989F}">
      <dgm:prSet/>
      <dgm:spPr/>
      <dgm:t>
        <a:bodyPr/>
        <a:lstStyle/>
        <a:p>
          <a:endParaRPr lang="ru-RU"/>
        </a:p>
      </dgm:t>
    </dgm:pt>
    <dgm:pt modelId="{79E90A44-592F-4C08-BC3A-6864F7CA88EC}" type="sibTrans" cxnId="{811D1926-0D1B-4DFF-AA87-18B5B2E8989F}">
      <dgm:prSet/>
      <dgm:spPr/>
      <dgm:t>
        <a:bodyPr/>
        <a:lstStyle/>
        <a:p>
          <a:endParaRPr lang="ru-RU"/>
        </a:p>
      </dgm:t>
    </dgm:pt>
    <dgm:pt modelId="{F5F0A8BE-115F-403B-BCFE-80572DE2AF62}" type="pres">
      <dgm:prSet presAssocID="{DA219143-6243-4BFB-B170-120D01002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C622D-6F09-4B8F-8D0A-637A0DDF25F6}" type="pres">
      <dgm:prSet presAssocID="{DA219143-6243-4BFB-B170-120D01002469}" presName="tSp" presStyleCnt="0"/>
      <dgm:spPr/>
    </dgm:pt>
    <dgm:pt modelId="{2A4A784A-BF27-4726-9D89-699A44072B16}" type="pres">
      <dgm:prSet presAssocID="{DA219143-6243-4BFB-B170-120D01002469}" presName="bSp" presStyleCnt="0"/>
      <dgm:spPr/>
    </dgm:pt>
    <dgm:pt modelId="{7D5A9679-3AD4-4374-8D18-73A426B06D9A}" type="pres">
      <dgm:prSet presAssocID="{DA219143-6243-4BFB-B170-120D01002469}" presName="process" presStyleCnt="0"/>
      <dgm:spPr/>
    </dgm:pt>
    <dgm:pt modelId="{84CF64FC-0772-4438-A649-FDD93626E821}" type="pres">
      <dgm:prSet presAssocID="{6F555DB6-A812-4703-BE0D-462947728314}" presName="composite1" presStyleCnt="0"/>
      <dgm:spPr/>
    </dgm:pt>
    <dgm:pt modelId="{AC9F70EB-E7A8-4299-A917-3FAFB0004C92}" type="pres">
      <dgm:prSet presAssocID="{6F555DB6-A812-4703-BE0D-462947728314}" presName="dummyNode1" presStyleLbl="node1" presStyleIdx="0" presStyleCnt="3"/>
      <dgm:spPr/>
    </dgm:pt>
    <dgm:pt modelId="{B0F04A9F-809E-4351-A7FA-9346DF40CCEF}" type="pres">
      <dgm:prSet presAssocID="{6F555DB6-A812-4703-BE0D-462947728314}" presName="childNode1" presStyleLbl="bgAcc1" presStyleIdx="0" presStyleCnt="3" custScaleX="115176" custScaleY="194869" custLinFactNeighborX="1938" custLinFactNeighborY="-59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FB4C9-14C2-481F-9F8A-4476EB2765B9}" type="pres">
      <dgm:prSet presAssocID="{6F555DB6-A812-4703-BE0D-46294772831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FBC19-3300-40D3-9B90-D1EC9A707C1A}" type="pres">
      <dgm:prSet presAssocID="{6F555DB6-A812-4703-BE0D-462947728314}" presName="parentNode1" presStyleLbl="node1" presStyleIdx="0" presStyleCnt="3" custLinFactNeighborX="-15267" custLinFactNeighborY="31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13429-0758-4E4E-A407-2F2131BC8D9F}" type="pres">
      <dgm:prSet presAssocID="{6F555DB6-A812-4703-BE0D-462947728314}" presName="connSite1" presStyleCnt="0"/>
      <dgm:spPr/>
    </dgm:pt>
    <dgm:pt modelId="{FFC749E1-728C-48B9-9E46-B3109700727D}" type="pres">
      <dgm:prSet presAssocID="{0D37C168-BD84-4FAD-B52E-77384DED8950}" presName="Name9" presStyleLbl="sibTrans2D1" presStyleIdx="0" presStyleCnt="2" custAng="973664" custLinFactNeighborX="79" custLinFactNeighborY="12536"/>
      <dgm:spPr/>
      <dgm:t>
        <a:bodyPr/>
        <a:lstStyle/>
        <a:p>
          <a:endParaRPr lang="ru-RU"/>
        </a:p>
      </dgm:t>
    </dgm:pt>
    <dgm:pt modelId="{839AFA68-C46D-430E-AC50-A0B53F062740}" type="pres">
      <dgm:prSet presAssocID="{32B0ADE0-BD27-40B6-8BB0-0B6F724057B4}" presName="composite2" presStyleCnt="0"/>
      <dgm:spPr/>
    </dgm:pt>
    <dgm:pt modelId="{E9F840D1-AB22-4E53-ADAE-EDCEB8062F99}" type="pres">
      <dgm:prSet presAssocID="{32B0ADE0-BD27-40B6-8BB0-0B6F724057B4}" presName="dummyNode2" presStyleLbl="node1" presStyleIdx="0" presStyleCnt="3"/>
      <dgm:spPr/>
    </dgm:pt>
    <dgm:pt modelId="{20F551EA-6693-4384-98A0-D11AA2894672}" type="pres">
      <dgm:prSet presAssocID="{32B0ADE0-BD27-40B6-8BB0-0B6F724057B4}" presName="childNode2" presStyleLbl="bgAcc1" presStyleIdx="1" presStyleCnt="3" custScaleX="126299" custScaleY="215484" custLinFactNeighborX="-733" custLinFactNeighborY="-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D410-A2E3-4EDB-9FBC-750EDA258A0D}" type="pres">
      <dgm:prSet presAssocID="{32B0ADE0-BD27-40B6-8BB0-0B6F724057B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E19E-5F08-4410-9090-68EC062DDC57}" type="pres">
      <dgm:prSet presAssocID="{32B0ADE0-BD27-40B6-8BB0-0B6F724057B4}" presName="parentNode2" presStyleLbl="node1" presStyleIdx="1" presStyleCnt="3" custLinFactY="-19709" custLinFactNeighborX="-164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4B1CA-A398-49F7-AC13-C988DB614955}" type="pres">
      <dgm:prSet presAssocID="{32B0ADE0-BD27-40B6-8BB0-0B6F724057B4}" presName="connSite2" presStyleCnt="0"/>
      <dgm:spPr/>
    </dgm:pt>
    <dgm:pt modelId="{4FC5E8D2-33EC-4910-A014-870E3D203210}" type="pres">
      <dgm:prSet presAssocID="{6A26077F-5BD5-445A-84EF-815B67B76565}" presName="Name18" presStyleLbl="sibTrans2D1" presStyleIdx="1" presStyleCnt="2" custAng="20519285" custScaleX="83576" custScaleY="88212" custLinFactNeighborX="7781" custLinFactNeighborY="-14050"/>
      <dgm:spPr/>
      <dgm:t>
        <a:bodyPr/>
        <a:lstStyle/>
        <a:p>
          <a:endParaRPr lang="ru-RU"/>
        </a:p>
      </dgm:t>
    </dgm:pt>
    <dgm:pt modelId="{DD020CEF-7B1B-40B6-A0B0-29575DAEFD22}" type="pres">
      <dgm:prSet presAssocID="{9ACEEF1A-C3B5-4211-A4CF-0793471EB3E0}" presName="composite1" presStyleCnt="0"/>
      <dgm:spPr/>
    </dgm:pt>
    <dgm:pt modelId="{F1A23008-B276-4AD3-8230-74A320A54315}" type="pres">
      <dgm:prSet presAssocID="{9ACEEF1A-C3B5-4211-A4CF-0793471EB3E0}" presName="dummyNode1" presStyleLbl="node1" presStyleIdx="1" presStyleCnt="3"/>
      <dgm:spPr/>
    </dgm:pt>
    <dgm:pt modelId="{342A617C-C69E-4093-B104-516A0A56F323}" type="pres">
      <dgm:prSet presAssocID="{9ACEEF1A-C3B5-4211-A4CF-0793471EB3E0}" presName="childNode1" presStyleLbl="bgAcc1" presStyleIdx="2" presStyleCnt="3" custScaleX="131801" custScaleY="242511" custLinFactNeighborX="-290" custLinFactNeighborY="24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E17AB-5135-40C5-AE1F-85425E508E50}" type="pres">
      <dgm:prSet presAssocID="{9ACEEF1A-C3B5-4211-A4CF-0793471EB3E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0AC13-11FC-478A-B7EE-2F401C0C0701}" type="pres">
      <dgm:prSet presAssocID="{9ACEEF1A-C3B5-4211-A4CF-0793471EB3E0}" presName="parentNode1" presStyleLbl="node1" presStyleIdx="2" presStyleCnt="3" custLinFactY="83072" custLinFactNeighborX="-2712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B892-8408-4B1B-A6B4-B0BF63EA90FE}" type="pres">
      <dgm:prSet presAssocID="{9ACEEF1A-C3B5-4211-A4CF-0793471EB3E0}" presName="connSite1" presStyleCnt="0"/>
      <dgm:spPr/>
    </dgm:pt>
  </dgm:ptLst>
  <dgm:cxnLst>
    <dgm:cxn modelId="{D98DB0DA-AD59-40A3-A87B-F33F0DF33A1F}" type="presOf" srcId="{560B7E43-9987-4AEF-ADF6-43BD10911563}" destId="{EA5FB4C9-14C2-481F-9F8A-4476EB2765B9}" srcOrd="1" destOrd="0" presId="urn:microsoft.com/office/officeart/2005/8/layout/hProcess4"/>
    <dgm:cxn modelId="{31A4085A-608C-40BE-A47E-243AAACD857D}" type="presOf" srcId="{BEEE5D0E-E047-46A2-8C96-EB02A47E5F3B}" destId="{20F551EA-6693-4384-98A0-D11AA2894672}" srcOrd="0" destOrd="0" presId="urn:microsoft.com/office/officeart/2005/8/layout/hProcess4"/>
    <dgm:cxn modelId="{E60601DC-EA7F-40F6-88C2-B171A1E99BE3}" srcId="{DA219143-6243-4BFB-B170-120D01002469}" destId="{9ACEEF1A-C3B5-4211-A4CF-0793471EB3E0}" srcOrd="2" destOrd="0" parTransId="{DE07958D-E1B4-4586-924C-4B3003121A6F}" sibTransId="{05E3237E-41A3-46CB-B053-A4BB7385AFBD}"/>
    <dgm:cxn modelId="{811D1926-0D1B-4DFF-AA87-18B5B2E8989F}" srcId="{32B0ADE0-BD27-40B6-8BB0-0B6F724057B4}" destId="{BEEE5D0E-E047-46A2-8C96-EB02A47E5F3B}" srcOrd="0" destOrd="0" parTransId="{8E55B374-2893-4EAC-A100-45120F9BF03A}" sibTransId="{79E90A44-592F-4C08-BC3A-6864F7CA88EC}"/>
    <dgm:cxn modelId="{4A4D4924-4E23-4B70-88C5-FFB84ABCCC5A}" type="presOf" srcId="{6A26077F-5BD5-445A-84EF-815B67B76565}" destId="{4FC5E8D2-33EC-4910-A014-870E3D203210}" srcOrd="0" destOrd="0" presId="urn:microsoft.com/office/officeart/2005/8/layout/hProcess4"/>
    <dgm:cxn modelId="{1835352E-38D9-4A17-8A0B-44B550D21732}" type="presOf" srcId="{539DC9D4-2FCE-46E7-A151-6A039916BC9F}" destId="{4D5E17AB-5135-40C5-AE1F-85425E508E50}" srcOrd="1" destOrd="1" presId="urn:microsoft.com/office/officeart/2005/8/layout/hProcess4"/>
    <dgm:cxn modelId="{04188E44-C77A-4610-9306-F87E3BFBA662}" srcId="{DA219143-6243-4BFB-B170-120D01002469}" destId="{6F555DB6-A812-4703-BE0D-462947728314}" srcOrd="0" destOrd="0" parTransId="{186E0A22-07C0-4CBC-B6D8-48B8448ED273}" sibTransId="{0D37C168-BD84-4FAD-B52E-77384DED8950}"/>
    <dgm:cxn modelId="{7DA41336-C74D-4450-97A7-F3B1FF8FF077}" type="presOf" srcId="{0C80A396-8BBB-4398-984A-9853E1BD394F}" destId="{342A617C-C69E-4093-B104-516A0A56F323}" srcOrd="0" destOrd="0" presId="urn:microsoft.com/office/officeart/2005/8/layout/hProcess4"/>
    <dgm:cxn modelId="{6B29921C-9449-4D62-B94B-429C2125AB66}" type="presOf" srcId="{AB58FFCD-821D-447F-91E5-8D1D0820BDF1}" destId="{B0F04A9F-809E-4351-A7FA-9346DF40CCEF}" srcOrd="0" destOrd="1" presId="urn:microsoft.com/office/officeart/2005/8/layout/hProcess4"/>
    <dgm:cxn modelId="{062C57F0-C5E9-43B5-A0BF-FEF80B2C0706}" type="presOf" srcId="{560B7E43-9987-4AEF-ADF6-43BD10911563}" destId="{B0F04A9F-809E-4351-A7FA-9346DF40CCEF}" srcOrd="0" destOrd="0" presId="urn:microsoft.com/office/officeart/2005/8/layout/hProcess4"/>
    <dgm:cxn modelId="{8D38401C-C1C4-45FD-88EF-8520D83D1E66}" type="presOf" srcId="{7D149BD5-CF48-41D9-9A93-38F6C5C878FD}" destId="{0238D410-A2E3-4EDB-9FBC-750EDA258A0D}" srcOrd="1" destOrd="1" presId="urn:microsoft.com/office/officeart/2005/8/layout/hProcess4"/>
    <dgm:cxn modelId="{2C3366EF-0C58-4CAD-AB93-7FE349CA4D9C}" type="presOf" srcId="{32B0ADE0-BD27-40B6-8BB0-0B6F724057B4}" destId="{BE5BE19E-5F08-4410-9090-68EC062DDC57}" srcOrd="0" destOrd="0" presId="urn:microsoft.com/office/officeart/2005/8/layout/hProcess4"/>
    <dgm:cxn modelId="{8E08D7BA-7254-4450-8903-578954885545}" type="presOf" srcId="{9ACEEF1A-C3B5-4211-A4CF-0793471EB3E0}" destId="{8750AC13-11FC-478A-B7EE-2F401C0C0701}" srcOrd="0" destOrd="0" presId="urn:microsoft.com/office/officeart/2005/8/layout/hProcess4"/>
    <dgm:cxn modelId="{96E02EC3-2255-4277-86CD-FB9F3FD97550}" type="presOf" srcId="{6F555DB6-A812-4703-BE0D-462947728314}" destId="{9E3FBC19-3300-40D3-9B90-D1EC9A707C1A}" srcOrd="0" destOrd="0" presId="urn:microsoft.com/office/officeart/2005/8/layout/hProcess4"/>
    <dgm:cxn modelId="{6E63C79F-940D-4BC6-B2B4-1FEF12125715}" srcId="{9ACEEF1A-C3B5-4211-A4CF-0793471EB3E0}" destId="{539DC9D4-2FCE-46E7-A151-6A039916BC9F}" srcOrd="1" destOrd="0" parTransId="{77468FFD-58A7-44C7-8C97-7EC85D12E545}" sibTransId="{F3509B9A-902E-4237-9A51-D32A493168EC}"/>
    <dgm:cxn modelId="{5BC48953-0100-4157-AAE3-6FBE93186AF5}" srcId="{6F555DB6-A812-4703-BE0D-462947728314}" destId="{AB58FFCD-821D-447F-91E5-8D1D0820BDF1}" srcOrd="1" destOrd="0" parTransId="{C950C02F-F38E-4B97-AE67-BD2FC23F37A2}" sibTransId="{256924DC-7E2A-4872-9828-FFC4A08625A7}"/>
    <dgm:cxn modelId="{E0744D84-E7AF-4308-B241-E049B54AE8C8}" type="presOf" srcId="{0D37C168-BD84-4FAD-B52E-77384DED8950}" destId="{FFC749E1-728C-48B9-9E46-B3109700727D}" srcOrd="0" destOrd="0" presId="urn:microsoft.com/office/officeart/2005/8/layout/hProcess4"/>
    <dgm:cxn modelId="{2D9590EB-2DFF-4C2A-BC56-D69A22CE0A44}" srcId="{32B0ADE0-BD27-40B6-8BB0-0B6F724057B4}" destId="{7D149BD5-CF48-41D9-9A93-38F6C5C878FD}" srcOrd="1" destOrd="0" parTransId="{0A3AF8BA-6254-472A-B173-262B61946E5F}" sibTransId="{F68FFF92-8632-4011-8C51-E0903CD39A63}"/>
    <dgm:cxn modelId="{CDE3E51C-ACB2-4DCF-AC36-507CA1BC3288}" srcId="{6F555DB6-A812-4703-BE0D-462947728314}" destId="{560B7E43-9987-4AEF-ADF6-43BD10911563}" srcOrd="0" destOrd="0" parTransId="{59553412-71EE-4D5B-8B73-2ABC87A79FB1}" sibTransId="{81C2E423-9A2C-46BC-B8C0-654842509B40}"/>
    <dgm:cxn modelId="{A1B9B2D8-5255-42F0-8402-FCDB0E7A3083}" srcId="{9ACEEF1A-C3B5-4211-A4CF-0793471EB3E0}" destId="{0C80A396-8BBB-4398-984A-9853E1BD394F}" srcOrd="0" destOrd="0" parTransId="{1E8872FB-A036-4452-BB9C-16152C2A75FA}" sibTransId="{400A7050-6637-4810-913C-1555FD6C6BB2}"/>
    <dgm:cxn modelId="{8129BEA9-2F94-43ED-98A1-691D7ABED60F}" type="presOf" srcId="{AB58FFCD-821D-447F-91E5-8D1D0820BDF1}" destId="{EA5FB4C9-14C2-481F-9F8A-4476EB2765B9}" srcOrd="1" destOrd="1" presId="urn:microsoft.com/office/officeart/2005/8/layout/hProcess4"/>
    <dgm:cxn modelId="{C1030722-BA4A-4FD2-9529-8EAA3C1443DB}" srcId="{DA219143-6243-4BFB-B170-120D01002469}" destId="{32B0ADE0-BD27-40B6-8BB0-0B6F724057B4}" srcOrd="1" destOrd="0" parTransId="{B7B53D3D-1688-4156-936F-76A73E3A1542}" sibTransId="{6A26077F-5BD5-445A-84EF-815B67B76565}"/>
    <dgm:cxn modelId="{3D7BDFB7-70B5-445C-A83B-9303F22E90C9}" type="presOf" srcId="{7D149BD5-CF48-41D9-9A93-38F6C5C878FD}" destId="{20F551EA-6693-4384-98A0-D11AA2894672}" srcOrd="0" destOrd="1" presId="urn:microsoft.com/office/officeart/2005/8/layout/hProcess4"/>
    <dgm:cxn modelId="{610F28B4-5D43-4A24-8291-FCF2A17AE719}" type="presOf" srcId="{539DC9D4-2FCE-46E7-A151-6A039916BC9F}" destId="{342A617C-C69E-4093-B104-516A0A56F323}" srcOrd="0" destOrd="1" presId="urn:microsoft.com/office/officeart/2005/8/layout/hProcess4"/>
    <dgm:cxn modelId="{3FAD5CD0-0C5A-4409-8978-654FDA024232}" type="presOf" srcId="{0C80A396-8BBB-4398-984A-9853E1BD394F}" destId="{4D5E17AB-5135-40C5-AE1F-85425E508E50}" srcOrd="1" destOrd="0" presId="urn:microsoft.com/office/officeart/2005/8/layout/hProcess4"/>
    <dgm:cxn modelId="{ADBB3B20-9C33-4714-8041-591CA3E7F2EB}" type="presOf" srcId="{DA219143-6243-4BFB-B170-120D01002469}" destId="{F5F0A8BE-115F-403B-BCFE-80572DE2AF62}" srcOrd="0" destOrd="0" presId="urn:microsoft.com/office/officeart/2005/8/layout/hProcess4"/>
    <dgm:cxn modelId="{8176E4F6-3457-4AAA-ADAC-08459C64CF28}" type="presOf" srcId="{BEEE5D0E-E047-46A2-8C96-EB02A47E5F3B}" destId="{0238D410-A2E3-4EDB-9FBC-750EDA258A0D}" srcOrd="1" destOrd="0" presId="urn:microsoft.com/office/officeart/2005/8/layout/hProcess4"/>
    <dgm:cxn modelId="{B59EC392-DA59-4491-82D8-79C803DAE33C}" type="presParOf" srcId="{F5F0A8BE-115F-403B-BCFE-80572DE2AF62}" destId="{677C622D-6F09-4B8F-8D0A-637A0DDF25F6}" srcOrd="0" destOrd="0" presId="urn:microsoft.com/office/officeart/2005/8/layout/hProcess4"/>
    <dgm:cxn modelId="{7CC4A664-9383-41BE-BEB6-2FE39D006394}" type="presParOf" srcId="{F5F0A8BE-115F-403B-BCFE-80572DE2AF62}" destId="{2A4A784A-BF27-4726-9D89-699A44072B16}" srcOrd="1" destOrd="0" presId="urn:microsoft.com/office/officeart/2005/8/layout/hProcess4"/>
    <dgm:cxn modelId="{6E876363-1CD7-480F-9EE4-4890199AD046}" type="presParOf" srcId="{F5F0A8BE-115F-403B-BCFE-80572DE2AF62}" destId="{7D5A9679-3AD4-4374-8D18-73A426B06D9A}" srcOrd="2" destOrd="0" presId="urn:microsoft.com/office/officeart/2005/8/layout/hProcess4"/>
    <dgm:cxn modelId="{0B6CDD21-E67A-40A5-A0DA-C784A00EF3BF}" type="presParOf" srcId="{7D5A9679-3AD4-4374-8D18-73A426B06D9A}" destId="{84CF64FC-0772-4438-A649-FDD93626E821}" srcOrd="0" destOrd="0" presId="urn:microsoft.com/office/officeart/2005/8/layout/hProcess4"/>
    <dgm:cxn modelId="{F734F5A6-FB1A-4506-B43E-BB59C5A32E57}" type="presParOf" srcId="{84CF64FC-0772-4438-A649-FDD93626E821}" destId="{AC9F70EB-E7A8-4299-A917-3FAFB0004C92}" srcOrd="0" destOrd="0" presId="urn:microsoft.com/office/officeart/2005/8/layout/hProcess4"/>
    <dgm:cxn modelId="{0A678A21-F27D-4AEE-ACBF-EC63ADFBD96D}" type="presParOf" srcId="{84CF64FC-0772-4438-A649-FDD93626E821}" destId="{B0F04A9F-809E-4351-A7FA-9346DF40CCEF}" srcOrd="1" destOrd="0" presId="urn:microsoft.com/office/officeart/2005/8/layout/hProcess4"/>
    <dgm:cxn modelId="{39BAA3A8-AA8D-4486-8CF2-F218C3503E61}" type="presParOf" srcId="{84CF64FC-0772-4438-A649-FDD93626E821}" destId="{EA5FB4C9-14C2-481F-9F8A-4476EB2765B9}" srcOrd="2" destOrd="0" presId="urn:microsoft.com/office/officeart/2005/8/layout/hProcess4"/>
    <dgm:cxn modelId="{A3AAC3E0-C1F1-4CFC-A9C8-67E2992BBAA7}" type="presParOf" srcId="{84CF64FC-0772-4438-A649-FDD93626E821}" destId="{9E3FBC19-3300-40D3-9B90-D1EC9A707C1A}" srcOrd="3" destOrd="0" presId="urn:microsoft.com/office/officeart/2005/8/layout/hProcess4"/>
    <dgm:cxn modelId="{93800BB8-D9BA-49BD-9C57-159F05D87AC8}" type="presParOf" srcId="{84CF64FC-0772-4438-A649-FDD93626E821}" destId="{F4413429-0758-4E4E-A407-2F2131BC8D9F}" srcOrd="4" destOrd="0" presId="urn:microsoft.com/office/officeart/2005/8/layout/hProcess4"/>
    <dgm:cxn modelId="{52EE8405-CB28-46A5-A1D2-A9891A0221AF}" type="presParOf" srcId="{7D5A9679-3AD4-4374-8D18-73A426B06D9A}" destId="{FFC749E1-728C-48B9-9E46-B3109700727D}" srcOrd="1" destOrd="0" presId="urn:microsoft.com/office/officeart/2005/8/layout/hProcess4"/>
    <dgm:cxn modelId="{893EB5E0-5BAD-4990-B14D-AE608E14931C}" type="presParOf" srcId="{7D5A9679-3AD4-4374-8D18-73A426B06D9A}" destId="{839AFA68-C46D-430E-AC50-A0B53F062740}" srcOrd="2" destOrd="0" presId="urn:microsoft.com/office/officeart/2005/8/layout/hProcess4"/>
    <dgm:cxn modelId="{871FFD37-A5F8-42FB-B52F-C67E54D68736}" type="presParOf" srcId="{839AFA68-C46D-430E-AC50-A0B53F062740}" destId="{E9F840D1-AB22-4E53-ADAE-EDCEB8062F99}" srcOrd="0" destOrd="0" presId="urn:microsoft.com/office/officeart/2005/8/layout/hProcess4"/>
    <dgm:cxn modelId="{98065E58-4CCF-4AC5-9397-0D11BC4B69A5}" type="presParOf" srcId="{839AFA68-C46D-430E-AC50-A0B53F062740}" destId="{20F551EA-6693-4384-98A0-D11AA2894672}" srcOrd="1" destOrd="0" presId="urn:microsoft.com/office/officeart/2005/8/layout/hProcess4"/>
    <dgm:cxn modelId="{A86CDAC3-A703-407F-A3C5-61B9BABC76FE}" type="presParOf" srcId="{839AFA68-C46D-430E-AC50-A0B53F062740}" destId="{0238D410-A2E3-4EDB-9FBC-750EDA258A0D}" srcOrd="2" destOrd="0" presId="urn:microsoft.com/office/officeart/2005/8/layout/hProcess4"/>
    <dgm:cxn modelId="{571B827E-698C-4414-9EC7-EDB1734CC49B}" type="presParOf" srcId="{839AFA68-C46D-430E-AC50-A0B53F062740}" destId="{BE5BE19E-5F08-4410-9090-68EC062DDC57}" srcOrd="3" destOrd="0" presId="urn:microsoft.com/office/officeart/2005/8/layout/hProcess4"/>
    <dgm:cxn modelId="{4A28CABE-0AAA-4C6E-9330-AA3654565417}" type="presParOf" srcId="{839AFA68-C46D-430E-AC50-A0B53F062740}" destId="{D4A4B1CA-A398-49F7-AC13-C988DB614955}" srcOrd="4" destOrd="0" presId="urn:microsoft.com/office/officeart/2005/8/layout/hProcess4"/>
    <dgm:cxn modelId="{4C4530A6-8912-4344-A720-FA240D38431E}" type="presParOf" srcId="{7D5A9679-3AD4-4374-8D18-73A426B06D9A}" destId="{4FC5E8D2-33EC-4910-A014-870E3D203210}" srcOrd="3" destOrd="0" presId="urn:microsoft.com/office/officeart/2005/8/layout/hProcess4"/>
    <dgm:cxn modelId="{AE5E6E14-4D88-40A9-BDC1-25DFE6CBEBDD}" type="presParOf" srcId="{7D5A9679-3AD4-4374-8D18-73A426B06D9A}" destId="{DD020CEF-7B1B-40B6-A0B0-29575DAEFD22}" srcOrd="4" destOrd="0" presId="urn:microsoft.com/office/officeart/2005/8/layout/hProcess4"/>
    <dgm:cxn modelId="{0F68924A-DECF-4A9A-824C-4CDDAD9A0971}" type="presParOf" srcId="{DD020CEF-7B1B-40B6-A0B0-29575DAEFD22}" destId="{F1A23008-B276-4AD3-8230-74A320A54315}" srcOrd="0" destOrd="0" presId="urn:microsoft.com/office/officeart/2005/8/layout/hProcess4"/>
    <dgm:cxn modelId="{63EF2529-EAD2-417A-96AF-74B1175C7637}" type="presParOf" srcId="{DD020CEF-7B1B-40B6-A0B0-29575DAEFD22}" destId="{342A617C-C69E-4093-B104-516A0A56F323}" srcOrd="1" destOrd="0" presId="urn:microsoft.com/office/officeart/2005/8/layout/hProcess4"/>
    <dgm:cxn modelId="{E3FBC333-412C-4B82-9412-B5289AF1193C}" type="presParOf" srcId="{DD020CEF-7B1B-40B6-A0B0-29575DAEFD22}" destId="{4D5E17AB-5135-40C5-AE1F-85425E508E50}" srcOrd="2" destOrd="0" presId="urn:microsoft.com/office/officeart/2005/8/layout/hProcess4"/>
    <dgm:cxn modelId="{801D088D-BA9E-4BFE-A342-DFCA5B8976BB}" type="presParOf" srcId="{DD020CEF-7B1B-40B6-A0B0-29575DAEFD22}" destId="{8750AC13-11FC-478A-B7EE-2F401C0C0701}" srcOrd="3" destOrd="0" presId="urn:microsoft.com/office/officeart/2005/8/layout/hProcess4"/>
    <dgm:cxn modelId="{F50010E4-9E5B-4D33-B3A2-BC4BB9CB55BC}" type="presParOf" srcId="{DD020CEF-7B1B-40B6-A0B0-29575DAEFD22}" destId="{E6CCB892-8408-4B1B-A6B4-B0BF63EA90FE}" srcOrd="4" destOrd="0" presId="urn:microsoft.com/office/officeart/2005/8/layout/h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395A6E-5F4B-46CF-BDCD-B94A9B31B0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5BECC-8E1F-4C72-83FA-E9E7635F9298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1. Возможность сэкономить фонд заработной платы</a:t>
          </a:r>
          <a:endParaRPr lang="ru-RU" b="1" dirty="0"/>
        </a:p>
      </dgm:t>
    </dgm:pt>
    <dgm:pt modelId="{B286C187-6FE5-4B52-BF97-7C8511E9605C}" type="parTrans" cxnId="{141D071B-5FC1-49BC-A39F-E9976B88A390}">
      <dgm:prSet/>
      <dgm:spPr/>
      <dgm:t>
        <a:bodyPr/>
        <a:lstStyle/>
        <a:p>
          <a:endParaRPr lang="ru-RU"/>
        </a:p>
      </dgm:t>
    </dgm:pt>
    <dgm:pt modelId="{6AE3FD5D-9DCD-4F95-A781-881942A159CE}" type="sibTrans" cxnId="{141D071B-5FC1-49BC-A39F-E9976B88A390}">
      <dgm:prSet/>
      <dgm:spPr/>
      <dgm:t>
        <a:bodyPr/>
        <a:lstStyle/>
        <a:p>
          <a:endParaRPr lang="ru-RU"/>
        </a:p>
      </dgm:t>
    </dgm:pt>
    <dgm:pt modelId="{F62884AD-5B8C-445C-B89D-3FFA7C0AADAB}">
      <dgm:prSet phldrT="[Текст]"/>
      <dgm:spPr/>
      <dgm:t>
        <a:bodyPr/>
        <a:lstStyle/>
        <a:p>
          <a:r>
            <a:rPr lang="ru-RU" dirty="0" smtClean="0"/>
            <a:t>Заработная плата в городе Москве должна быть не ниже МРОТ, установленного московским трехсторонним соглашением. </a:t>
          </a:r>
          <a:endParaRPr lang="ru-RU" dirty="0"/>
        </a:p>
      </dgm:t>
    </dgm:pt>
    <dgm:pt modelId="{43E24B19-1689-43D1-A42F-03B1BCF2E220}" type="parTrans" cxnId="{59A65AEC-03D6-44C9-BD86-F1A76B0EE5C8}">
      <dgm:prSet/>
      <dgm:spPr/>
      <dgm:t>
        <a:bodyPr/>
        <a:lstStyle/>
        <a:p>
          <a:endParaRPr lang="ru-RU"/>
        </a:p>
      </dgm:t>
    </dgm:pt>
    <dgm:pt modelId="{716FC49B-291A-4DE2-AD03-6649122291BF}" type="sibTrans" cxnId="{59A65AEC-03D6-44C9-BD86-F1A76B0EE5C8}">
      <dgm:prSet/>
      <dgm:spPr/>
      <dgm:t>
        <a:bodyPr/>
        <a:lstStyle/>
        <a:p>
          <a:endParaRPr lang="ru-RU"/>
        </a:p>
      </dgm:t>
    </dgm:pt>
    <dgm:pt modelId="{9661C896-51AA-47C4-BA2D-9AD8087088DE}">
      <dgm:prSet phldrT="[Текст]"/>
      <dgm:spPr/>
      <dgm:t>
        <a:bodyPr/>
        <a:lstStyle/>
        <a:p>
          <a:r>
            <a:rPr lang="ru-RU" dirty="0" smtClean="0"/>
            <a:t>При участии в программах, эта сумма может быть снижена на сумму материальной поддержки.</a:t>
          </a:r>
          <a:endParaRPr lang="ru-RU" dirty="0"/>
        </a:p>
      </dgm:t>
    </dgm:pt>
    <dgm:pt modelId="{94E85281-C38B-47E1-8DB9-70E030730984}" type="parTrans" cxnId="{94672095-D067-4D03-B4E6-3D05CDA70678}">
      <dgm:prSet/>
      <dgm:spPr/>
      <dgm:t>
        <a:bodyPr/>
        <a:lstStyle/>
        <a:p>
          <a:endParaRPr lang="ru-RU"/>
        </a:p>
      </dgm:t>
    </dgm:pt>
    <dgm:pt modelId="{0E24E5F6-552D-424E-845F-F8A815228E04}" type="sibTrans" cxnId="{94672095-D067-4D03-B4E6-3D05CDA70678}">
      <dgm:prSet/>
      <dgm:spPr/>
      <dgm:t>
        <a:bodyPr/>
        <a:lstStyle/>
        <a:p>
          <a:endParaRPr lang="ru-RU"/>
        </a:p>
      </dgm:t>
    </dgm:pt>
    <dgm:pt modelId="{D984C2C6-9E1A-4677-9FCF-C65193DFF12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2. Возможность присмотреться к сотруднику</a:t>
          </a:r>
          <a:endParaRPr lang="ru-RU" b="1" dirty="0"/>
        </a:p>
      </dgm:t>
    </dgm:pt>
    <dgm:pt modelId="{CD3C1933-FE83-4067-BA16-C6F0C7A6885E}" type="parTrans" cxnId="{66A850DE-8EB5-4543-90B2-8C48BF18D443}">
      <dgm:prSet/>
      <dgm:spPr/>
      <dgm:t>
        <a:bodyPr/>
        <a:lstStyle/>
        <a:p>
          <a:endParaRPr lang="ru-RU"/>
        </a:p>
      </dgm:t>
    </dgm:pt>
    <dgm:pt modelId="{B4CAD8DE-6EF7-43F9-8502-ADE0DAE18843}" type="sibTrans" cxnId="{66A850DE-8EB5-4543-90B2-8C48BF18D443}">
      <dgm:prSet/>
      <dgm:spPr/>
      <dgm:t>
        <a:bodyPr/>
        <a:lstStyle/>
        <a:p>
          <a:endParaRPr lang="ru-RU"/>
        </a:p>
      </dgm:t>
    </dgm:pt>
    <dgm:pt modelId="{54952594-DC6E-417B-9356-D70BCD96B329}">
      <dgm:prSet phldrT="[Текст]"/>
      <dgm:spPr/>
      <dgm:t>
        <a:bodyPr/>
        <a:lstStyle/>
        <a:p>
          <a:r>
            <a:rPr lang="ru-RU" dirty="0" smtClean="0"/>
            <a:t>Срочный трудовой договор, заключаемый в рамках организации временного трудоустройства, не обязывает работодателя принимать гражданина на постоянную работу после окончания его действия.</a:t>
          </a:r>
          <a:endParaRPr lang="ru-RU" dirty="0"/>
        </a:p>
      </dgm:t>
    </dgm:pt>
    <dgm:pt modelId="{7789B715-CD74-495C-BA77-121CBDC2971F}" type="parTrans" cxnId="{B7A127ED-58AD-43C3-863E-3865E7DDBA40}">
      <dgm:prSet/>
      <dgm:spPr/>
      <dgm:t>
        <a:bodyPr/>
        <a:lstStyle/>
        <a:p>
          <a:endParaRPr lang="ru-RU"/>
        </a:p>
      </dgm:t>
    </dgm:pt>
    <dgm:pt modelId="{F3A1C45E-B6E6-4088-A1B7-2360719A976A}" type="sibTrans" cxnId="{B7A127ED-58AD-43C3-863E-3865E7DDBA40}">
      <dgm:prSet/>
      <dgm:spPr/>
      <dgm:t>
        <a:bodyPr/>
        <a:lstStyle/>
        <a:p>
          <a:endParaRPr lang="ru-RU"/>
        </a:p>
      </dgm:t>
    </dgm:pt>
    <dgm:pt modelId="{9A3BC020-3725-4168-B4AA-35BAD5FC0CA7}">
      <dgm:prSet phldrT="[Текст]"/>
      <dgm:spPr/>
      <dgm:t>
        <a:bodyPr/>
        <a:lstStyle/>
        <a:p>
          <a:r>
            <a:rPr lang="ru-RU" dirty="0" smtClean="0"/>
            <a:t>Временное трудоустройство можно рассмотреть как, своего рода, испытательный срок для работника.</a:t>
          </a:r>
          <a:endParaRPr lang="ru-RU" dirty="0"/>
        </a:p>
      </dgm:t>
    </dgm:pt>
    <dgm:pt modelId="{B4C5BF91-4CBE-44E9-B633-F9206899AC79}" type="parTrans" cxnId="{5AFD6357-A25F-43D7-894F-C6FE706BA452}">
      <dgm:prSet/>
      <dgm:spPr/>
      <dgm:t>
        <a:bodyPr/>
        <a:lstStyle/>
        <a:p>
          <a:endParaRPr lang="ru-RU"/>
        </a:p>
      </dgm:t>
    </dgm:pt>
    <dgm:pt modelId="{A8350728-D946-4EBB-9B19-40407D39859C}" type="sibTrans" cxnId="{5AFD6357-A25F-43D7-894F-C6FE706BA452}">
      <dgm:prSet/>
      <dgm:spPr/>
      <dgm:t>
        <a:bodyPr/>
        <a:lstStyle/>
        <a:p>
          <a:endParaRPr lang="ru-RU"/>
        </a:p>
      </dgm:t>
    </dgm:pt>
    <dgm:pt modelId="{2B12CC1C-67A9-480B-BA7D-3823058E6AB0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3. Возможность  помочь  отдельным категориям граждан</a:t>
          </a:r>
          <a:endParaRPr lang="ru-RU" b="1" dirty="0"/>
        </a:p>
      </dgm:t>
    </dgm:pt>
    <dgm:pt modelId="{CD607A2A-1EBB-4A96-923E-36B86874229B}" type="parTrans" cxnId="{C51011D4-DA61-4688-AE15-E779997F7398}">
      <dgm:prSet/>
      <dgm:spPr/>
      <dgm:t>
        <a:bodyPr/>
        <a:lstStyle/>
        <a:p>
          <a:endParaRPr lang="ru-RU"/>
        </a:p>
      </dgm:t>
    </dgm:pt>
    <dgm:pt modelId="{A7960904-45F8-4159-8105-4A9C53F04FAF}" type="sibTrans" cxnId="{C51011D4-DA61-4688-AE15-E779997F7398}">
      <dgm:prSet/>
      <dgm:spPr/>
      <dgm:t>
        <a:bodyPr/>
        <a:lstStyle/>
        <a:p>
          <a:endParaRPr lang="ru-RU"/>
        </a:p>
      </dgm:t>
    </dgm:pt>
    <dgm:pt modelId="{651D8847-9984-4715-B4B1-6F84FA04F999}">
      <dgm:prSet phldrT="[Текст]"/>
      <dgm:spPr/>
      <dgm:t>
        <a:bodyPr/>
        <a:lstStyle/>
        <a:p>
          <a:r>
            <a:rPr lang="ru-RU" dirty="0" smtClean="0"/>
            <a:t>Работодатель при поддержке государства может оказать помощь слабозащищенным категориям граждан, испытывающим определенные трудности в поиске работы, что имеет высокую социальную значимость.</a:t>
          </a:r>
          <a:endParaRPr lang="ru-RU" dirty="0"/>
        </a:p>
      </dgm:t>
    </dgm:pt>
    <dgm:pt modelId="{8D332B2E-0743-4CD0-8397-D7FC5ECCDA76}" type="parTrans" cxnId="{85B8382B-B279-4D1E-B96F-395C4CE8E1A3}">
      <dgm:prSet/>
      <dgm:spPr/>
      <dgm:t>
        <a:bodyPr/>
        <a:lstStyle/>
        <a:p>
          <a:endParaRPr lang="ru-RU"/>
        </a:p>
      </dgm:t>
    </dgm:pt>
    <dgm:pt modelId="{A8388D8E-D495-472E-B766-56DCC7D8E0A4}" type="sibTrans" cxnId="{85B8382B-B279-4D1E-B96F-395C4CE8E1A3}">
      <dgm:prSet/>
      <dgm:spPr/>
      <dgm:t>
        <a:bodyPr/>
        <a:lstStyle/>
        <a:p>
          <a:endParaRPr lang="ru-RU"/>
        </a:p>
      </dgm:t>
    </dgm:pt>
    <dgm:pt modelId="{58F945A3-CE51-4CEA-AFF6-6F57E65E76CB}" type="pres">
      <dgm:prSet presAssocID="{E1395A6E-5F4B-46CF-BDCD-B94A9B31B0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E0041-16CA-458E-AB74-207FDBAA7093}" type="pres">
      <dgm:prSet presAssocID="{D4D5BECC-8E1F-4C72-83FA-E9E7635F9298}" presName="linNode" presStyleCnt="0"/>
      <dgm:spPr/>
    </dgm:pt>
    <dgm:pt modelId="{6BA0DB4F-323F-4D25-A7EE-E6E37F6F026C}" type="pres">
      <dgm:prSet presAssocID="{D4D5BECC-8E1F-4C72-83FA-E9E7635F9298}" presName="parentText" presStyleLbl="node1" presStyleIdx="0" presStyleCnt="3" custScaleX="105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9A49B-1940-46DE-8850-1B8B00CF3B72}" type="pres">
      <dgm:prSet presAssocID="{D4D5BECC-8E1F-4C72-83FA-E9E7635F9298}" presName="descendantText" presStyleLbl="alignAccFollowNode1" presStyleIdx="0" presStyleCnt="3" custScaleY="11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1076-D400-4317-B0FD-0E28D8B005FB}" type="pres">
      <dgm:prSet presAssocID="{6AE3FD5D-9DCD-4F95-A781-881942A159CE}" presName="sp" presStyleCnt="0"/>
      <dgm:spPr/>
    </dgm:pt>
    <dgm:pt modelId="{0BB53D45-FF17-4DB7-A598-33F6799A4837}" type="pres">
      <dgm:prSet presAssocID="{D984C2C6-9E1A-4677-9FCF-C65193DFF125}" presName="linNode" presStyleCnt="0"/>
      <dgm:spPr/>
    </dgm:pt>
    <dgm:pt modelId="{3E2BDF87-1FA8-48B8-8099-2B504F03DE04}" type="pres">
      <dgm:prSet presAssocID="{D984C2C6-9E1A-4677-9FCF-C65193DFF125}" presName="parentText" presStyleLbl="node1" presStyleIdx="1" presStyleCnt="3" custScaleX="104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A2786-3EA5-4513-AC3A-7ABA51285A28}" type="pres">
      <dgm:prSet presAssocID="{D984C2C6-9E1A-4677-9FCF-C65193DFF125}" presName="descendantText" presStyleLbl="alignAccFollowNode1" presStyleIdx="1" presStyleCnt="3" custScaleY="12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821A-970C-44DD-BEE9-E431B7E4DE91}" type="pres">
      <dgm:prSet presAssocID="{B4CAD8DE-6EF7-43F9-8502-ADE0DAE18843}" presName="sp" presStyleCnt="0"/>
      <dgm:spPr/>
    </dgm:pt>
    <dgm:pt modelId="{4B132357-2D2C-4C72-B515-915D95F23EF9}" type="pres">
      <dgm:prSet presAssocID="{2B12CC1C-67A9-480B-BA7D-3823058E6AB0}" presName="linNode" presStyleCnt="0"/>
      <dgm:spPr/>
    </dgm:pt>
    <dgm:pt modelId="{D4F0C086-3376-4C8D-93B3-52A1B4EAF3D2}" type="pres">
      <dgm:prSet presAssocID="{2B12CC1C-67A9-480B-BA7D-3823058E6AB0}" presName="parentText" presStyleLbl="node1" presStyleIdx="2" presStyleCnt="3" custScaleX="107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2CA7B-FA20-4ED3-A1DF-DE23A2689D11}" type="pres">
      <dgm:prSet presAssocID="{2B12CC1C-67A9-480B-BA7D-3823058E6AB0}" presName="descendantText" presStyleLbl="alignAccFollowNode1" presStyleIdx="2" presStyleCnt="3" custScaleY="115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05948-353E-4E82-A247-7BD00A3A0D1C}" type="presOf" srcId="{E1395A6E-5F4B-46CF-BDCD-B94A9B31B011}" destId="{58F945A3-CE51-4CEA-AFF6-6F57E65E76CB}" srcOrd="0" destOrd="0" presId="urn:microsoft.com/office/officeart/2005/8/layout/vList5"/>
    <dgm:cxn modelId="{E08F0D9C-8DDB-44D4-8A7B-6F38C55BF449}" type="presOf" srcId="{651D8847-9984-4715-B4B1-6F84FA04F999}" destId="{99D2CA7B-FA20-4ED3-A1DF-DE23A2689D11}" srcOrd="0" destOrd="0" presId="urn:microsoft.com/office/officeart/2005/8/layout/vList5"/>
    <dgm:cxn modelId="{FC2A57FE-CC76-4269-9116-F8CA31BA6E7B}" type="presOf" srcId="{D4D5BECC-8E1F-4C72-83FA-E9E7635F9298}" destId="{6BA0DB4F-323F-4D25-A7EE-E6E37F6F026C}" srcOrd="0" destOrd="0" presId="urn:microsoft.com/office/officeart/2005/8/layout/vList5"/>
    <dgm:cxn modelId="{C51011D4-DA61-4688-AE15-E779997F7398}" srcId="{E1395A6E-5F4B-46CF-BDCD-B94A9B31B011}" destId="{2B12CC1C-67A9-480B-BA7D-3823058E6AB0}" srcOrd="2" destOrd="0" parTransId="{CD607A2A-1EBB-4A96-923E-36B86874229B}" sibTransId="{A7960904-45F8-4159-8105-4A9C53F04FAF}"/>
    <dgm:cxn modelId="{FD550E9D-8B38-42D3-8D66-0C83F869993D}" type="presOf" srcId="{F62884AD-5B8C-445C-B89D-3FFA7C0AADAB}" destId="{F449A49B-1940-46DE-8850-1B8B00CF3B72}" srcOrd="0" destOrd="0" presId="urn:microsoft.com/office/officeart/2005/8/layout/vList5"/>
    <dgm:cxn modelId="{2477312B-6120-46A1-AA89-BC4F766BC8E7}" type="presOf" srcId="{9661C896-51AA-47C4-BA2D-9AD8087088DE}" destId="{F449A49B-1940-46DE-8850-1B8B00CF3B72}" srcOrd="0" destOrd="1" presId="urn:microsoft.com/office/officeart/2005/8/layout/vList5"/>
    <dgm:cxn modelId="{59A65AEC-03D6-44C9-BD86-F1A76B0EE5C8}" srcId="{D4D5BECC-8E1F-4C72-83FA-E9E7635F9298}" destId="{F62884AD-5B8C-445C-B89D-3FFA7C0AADAB}" srcOrd="0" destOrd="0" parTransId="{43E24B19-1689-43D1-A42F-03B1BCF2E220}" sibTransId="{716FC49B-291A-4DE2-AD03-6649122291BF}"/>
    <dgm:cxn modelId="{B7A127ED-58AD-43C3-863E-3865E7DDBA40}" srcId="{D984C2C6-9E1A-4677-9FCF-C65193DFF125}" destId="{54952594-DC6E-417B-9356-D70BCD96B329}" srcOrd="0" destOrd="0" parTransId="{7789B715-CD74-495C-BA77-121CBDC2971F}" sibTransId="{F3A1C45E-B6E6-4088-A1B7-2360719A976A}"/>
    <dgm:cxn modelId="{85B8382B-B279-4D1E-B96F-395C4CE8E1A3}" srcId="{2B12CC1C-67A9-480B-BA7D-3823058E6AB0}" destId="{651D8847-9984-4715-B4B1-6F84FA04F999}" srcOrd="0" destOrd="0" parTransId="{8D332B2E-0743-4CD0-8397-D7FC5ECCDA76}" sibTransId="{A8388D8E-D495-472E-B766-56DCC7D8E0A4}"/>
    <dgm:cxn modelId="{94672095-D067-4D03-B4E6-3D05CDA70678}" srcId="{D4D5BECC-8E1F-4C72-83FA-E9E7635F9298}" destId="{9661C896-51AA-47C4-BA2D-9AD8087088DE}" srcOrd="1" destOrd="0" parTransId="{94E85281-C38B-47E1-8DB9-70E030730984}" sibTransId="{0E24E5F6-552D-424E-845F-F8A815228E04}"/>
    <dgm:cxn modelId="{86117105-DFAF-4A8B-9A4E-366FED1E46B9}" type="presOf" srcId="{2B12CC1C-67A9-480B-BA7D-3823058E6AB0}" destId="{D4F0C086-3376-4C8D-93B3-52A1B4EAF3D2}" srcOrd="0" destOrd="0" presId="urn:microsoft.com/office/officeart/2005/8/layout/vList5"/>
    <dgm:cxn modelId="{5AFD6357-A25F-43D7-894F-C6FE706BA452}" srcId="{D984C2C6-9E1A-4677-9FCF-C65193DFF125}" destId="{9A3BC020-3725-4168-B4AA-35BAD5FC0CA7}" srcOrd="1" destOrd="0" parTransId="{B4C5BF91-4CBE-44E9-B633-F9206899AC79}" sibTransId="{A8350728-D946-4EBB-9B19-40407D39859C}"/>
    <dgm:cxn modelId="{66A850DE-8EB5-4543-90B2-8C48BF18D443}" srcId="{E1395A6E-5F4B-46CF-BDCD-B94A9B31B011}" destId="{D984C2C6-9E1A-4677-9FCF-C65193DFF125}" srcOrd="1" destOrd="0" parTransId="{CD3C1933-FE83-4067-BA16-C6F0C7A6885E}" sibTransId="{B4CAD8DE-6EF7-43F9-8502-ADE0DAE18843}"/>
    <dgm:cxn modelId="{204138C8-71CB-41A8-B096-BD064D253194}" type="presOf" srcId="{D984C2C6-9E1A-4677-9FCF-C65193DFF125}" destId="{3E2BDF87-1FA8-48B8-8099-2B504F03DE04}" srcOrd="0" destOrd="0" presId="urn:microsoft.com/office/officeart/2005/8/layout/vList5"/>
    <dgm:cxn modelId="{5940E7E4-67FA-4356-954D-ADADA9CC7E94}" type="presOf" srcId="{9A3BC020-3725-4168-B4AA-35BAD5FC0CA7}" destId="{D04A2786-3EA5-4513-AC3A-7ABA51285A28}" srcOrd="0" destOrd="1" presId="urn:microsoft.com/office/officeart/2005/8/layout/vList5"/>
    <dgm:cxn modelId="{1D6ED2A5-4374-4FF3-951C-B9CB8A6B119C}" type="presOf" srcId="{54952594-DC6E-417B-9356-D70BCD96B329}" destId="{D04A2786-3EA5-4513-AC3A-7ABA51285A28}" srcOrd="0" destOrd="0" presId="urn:microsoft.com/office/officeart/2005/8/layout/vList5"/>
    <dgm:cxn modelId="{141D071B-5FC1-49BC-A39F-E9976B88A390}" srcId="{E1395A6E-5F4B-46CF-BDCD-B94A9B31B011}" destId="{D4D5BECC-8E1F-4C72-83FA-E9E7635F9298}" srcOrd="0" destOrd="0" parTransId="{B286C187-6FE5-4B52-BF97-7C8511E9605C}" sibTransId="{6AE3FD5D-9DCD-4F95-A781-881942A159CE}"/>
    <dgm:cxn modelId="{91115A2D-36F9-481C-A1C2-4084A86E1C01}" type="presParOf" srcId="{58F945A3-CE51-4CEA-AFF6-6F57E65E76CB}" destId="{93DE0041-16CA-458E-AB74-207FDBAA7093}" srcOrd="0" destOrd="0" presId="urn:microsoft.com/office/officeart/2005/8/layout/vList5"/>
    <dgm:cxn modelId="{271A8EB5-2B35-42E8-9E97-938E5BD95F41}" type="presParOf" srcId="{93DE0041-16CA-458E-AB74-207FDBAA7093}" destId="{6BA0DB4F-323F-4D25-A7EE-E6E37F6F026C}" srcOrd="0" destOrd="0" presId="urn:microsoft.com/office/officeart/2005/8/layout/vList5"/>
    <dgm:cxn modelId="{F9879B67-9F05-447D-BFBF-1A4379E68E3B}" type="presParOf" srcId="{93DE0041-16CA-458E-AB74-207FDBAA7093}" destId="{F449A49B-1940-46DE-8850-1B8B00CF3B72}" srcOrd="1" destOrd="0" presId="urn:microsoft.com/office/officeart/2005/8/layout/vList5"/>
    <dgm:cxn modelId="{9931F842-B414-44ED-BD79-A4538FAB8DD5}" type="presParOf" srcId="{58F945A3-CE51-4CEA-AFF6-6F57E65E76CB}" destId="{9BD41076-D400-4317-B0FD-0E28D8B005FB}" srcOrd="1" destOrd="0" presId="urn:microsoft.com/office/officeart/2005/8/layout/vList5"/>
    <dgm:cxn modelId="{94AFA41A-7478-4A3B-80A3-FFD4346060DD}" type="presParOf" srcId="{58F945A3-CE51-4CEA-AFF6-6F57E65E76CB}" destId="{0BB53D45-FF17-4DB7-A598-33F6799A4837}" srcOrd="2" destOrd="0" presId="urn:microsoft.com/office/officeart/2005/8/layout/vList5"/>
    <dgm:cxn modelId="{A442A276-5747-4808-87AF-BC73905AD966}" type="presParOf" srcId="{0BB53D45-FF17-4DB7-A598-33F6799A4837}" destId="{3E2BDF87-1FA8-48B8-8099-2B504F03DE04}" srcOrd="0" destOrd="0" presId="urn:microsoft.com/office/officeart/2005/8/layout/vList5"/>
    <dgm:cxn modelId="{832AA700-D546-4140-8BFA-CB2D7D1D4B6F}" type="presParOf" srcId="{0BB53D45-FF17-4DB7-A598-33F6799A4837}" destId="{D04A2786-3EA5-4513-AC3A-7ABA51285A28}" srcOrd="1" destOrd="0" presId="urn:microsoft.com/office/officeart/2005/8/layout/vList5"/>
    <dgm:cxn modelId="{2A145331-487A-4DED-A04A-70093720A0BC}" type="presParOf" srcId="{58F945A3-CE51-4CEA-AFF6-6F57E65E76CB}" destId="{75B1821A-970C-44DD-BEE9-E431B7E4DE91}" srcOrd="3" destOrd="0" presId="urn:microsoft.com/office/officeart/2005/8/layout/vList5"/>
    <dgm:cxn modelId="{E32112F9-484A-490E-B8C0-7859E00DDCE9}" type="presParOf" srcId="{58F945A3-CE51-4CEA-AFF6-6F57E65E76CB}" destId="{4B132357-2D2C-4C72-B515-915D95F23EF9}" srcOrd="4" destOrd="0" presId="urn:microsoft.com/office/officeart/2005/8/layout/vList5"/>
    <dgm:cxn modelId="{23B75BA4-5778-4CFE-9127-9A5B5F05B42F}" type="presParOf" srcId="{4B132357-2D2C-4C72-B515-915D95F23EF9}" destId="{D4F0C086-3376-4C8D-93B3-52A1B4EAF3D2}" srcOrd="0" destOrd="0" presId="urn:microsoft.com/office/officeart/2005/8/layout/vList5"/>
    <dgm:cxn modelId="{E16DED17-DD38-40E1-B7B8-39E9DB3A9753}" type="presParOf" srcId="{4B132357-2D2C-4C72-B515-915D95F23EF9}" destId="{99D2CA7B-FA20-4ED3-A1DF-DE23A2689D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EDCE6-59AF-4897-9127-3DC9C50DDD50}">
      <dsp:nvSpPr>
        <dsp:cNvPr id="0" name=""/>
        <dsp:cNvSpPr/>
      </dsp:nvSpPr>
      <dsp:spPr>
        <a:xfrm>
          <a:off x="2488360" y="924128"/>
          <a:ext cx="3326427" cy="12197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D1897-998A-47AA-A73F-CC985717EA9D}">
      <dsp:nvSpPr>
        <dsp:cNvPr id="0" name=""/>
        <dsp:cNvSpPr/>
      </dsp:nvSpPr>
      <dsp:spPr>
        <a:xfrm>
          <a:off x="3775406" y="2973934"/>
          <a:ext cx="753737" cy="48239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34355-9BBA-4B3B-A6FD-6C9AF9287E47}">
      <dsp:nvSpPr>
        <dsp:cNvPr id="0" name=""/>
        <dsp:cNvSpPr/>
      </dsp:nvSpPr>
      <dsp:spPr>
        <a:xfrm>
          <a:off x="1186524" y="3779682"/>
          <a:ext cx="5931430" cy="104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5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86524" y="3779682"/>
        <a:ext cx="5931430" cy="1044236"/>
      </dsp:txXfrm>
    </dsp:sp>
    <dsp:sp modelId="{FD1017C9-25AB-4DDD-8801-E479A4C9842D}">
      <dsp:nvSpPr>
        <dsp:cNvPr id="0" name=""/>
        <dsp:cNvSpPr/>
      </dsp:nvSpPr>
      <dsp:spPr>
        <a:xfrm>
          <a:off x="2664815" y="1011473"/>
          <a:ext cx="1772262" cy="161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ЗАРАБОТНАЯ ПЛАТА</a:t>
          </a:r>
        </a:p>
      </dsp:txBody>
      <dsp:txXfrm>
        <a:off x="2664815" y="1011473"/>
        <a:ext cx="1772262" cy="1610010"/>
      </dsp:txXfrm>
    </dsp:sp>
    <dsp:sp modelId="{614D1A7F-0EB4-4437-944E-C542D1C5C66F}">
      <dsp:nvSpPr>
        <dsp:cNvPr id="0" name=""/>
        <dsp:cNvSpPr/>
      </dsp:nvSpPr>
      <dsp:spPr>
        <a:xfrm>
          <a:off x="2326998" y="767143"/>
          <a:ext cx="3639074" cy="2957723"/>
        </a:xfrm>
        <a:prstGeom prst="funnel">
          <a:avLst/>
        </a:prstGeom>
        <a:solidFill>
          <a:schemeClr val="bg1">
            <a:lumMod val="95000"/>
            <a:alpha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E2155-0896-4F6A-900C-5C4EE755FF0D}">
      <dsp:nvSpPr>
        <dsp:cNvPr id="0" name=""/>
        <dsp:cNvSpPr/>
      </dsp:nvSpPr>
      <dsp:spPr>
        <a:xfrm>
          <a:off x="3396845" y="2381"/>
          <a:ext cx="1931746" cy="103618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НАЛИЧИЕ СВОБОДНЫХ  РАБОЧИХ МЕСТ</a:t>
          </a:r>
          <a:endParaRPr lang="ru-RU" sz="1300" b="1" kern="1200" dirty="0"/>
        </a:p>
      </dsp:txBody>
      <dsp:txXfrm>
        <a:off x="3396845" y="2381"/>
        <a:ext cx="1931746" cy="1036182"/>
      </dsp:txXfrm>
    </dsp:sp>
    <dsp:sp modelId="{45955A6A-4690-436A-A711-73B663CDB377}">
      <dsp:nvSpPr>
        <dsp:cNvPr id="0" name=""/>
        <dsp:cNvSpPr/>
      </dsp:nvSpPr>
      <dsp:spPr>
        <a:xfrm>
          <a:off x="2881043" y="746106"/>
          <a:ext cx="4142683" cy="4142683"/>
        </a:xfrm>
        <a:custGeom>
          <a:avLst/>
          <a:gdLst/>
          <a:ahLst/>
          <a:cxnLst/>
          <a:rect l="0" t="0" r="0" b="0"/>
          <a:pathLst>
            <a:path>
              <a:moveTo>
                <a:pt x="2460674" y="36918"/>
              </a:moveTo>
              <a:arcTo wR="2071341" hR="2071341" stAng="16850031" swAng="2212679"/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40532-D753-4D55-B68B-52C5B9AEA07C}">
      <dsp:nvSpPr>
        <dsp:cNvPr id="0" name=""/>
        <dsp:cNvSpPr/>
      </dsp:nvSpPr>
      <dsp:spPr>
        <a:xfrm>
          <a:off x="5836323" y="1433635"/>
          <a:ext cx="1724510" cy="103618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ЗАРАБОТНАЯ ПЛАТА ОТ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7661 РУБ./МЕС</a:t>
          </a:r>
          <a:endParaRPr lang="ru-RU" sz="1300" b="1" kern="1200" dirty="0"/>
        </a:p>
      </dsp:txBody>
      <dsp:txXfrm>
        <a:off x="5836323" y="1433635"/>
        <a:ext cx="1724510" cy="1036182"/>
      </dsp:txXfrm>
    </dsp:sp>
    <dsp:sp modelId="{4E43D9C5-EA44-4BEC-91DC-D0133646FA73}">
      <dsp:nvSpPr>
        <dsp:cNvPr id="0" name=""/>
        <dsp:cNvSpPr/>
      </dsp:nvSpPr>
      <dsp:spPr>
        <a:xfrm>
          <a:off x="2641411" y="272647"/>
          <a:ext cx="4142683" cy="4142683"/>
        </a:xfrm>
        <a:custGeom>
          <a:avLst/>
          <a:gdLst/>
          <a:ahLst/>
          <a:cxnLst/>
          <a:rect l="0" t="0" r="0" b="0"/>
          <a:pathLst>
            <a:path>
              <a:moveTo>
                <a:pt x="4137966" y="2211053"/>
              </a:moveTo>
              <a:arcTo wR="2071341" hR="2071341" stAng="232052" swAng="2308625"/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EB11-CE3B-4A80-A6CC-F8F96A75E3CA}">
      <dsp:nvSpPr>
        <dsp:cNvPr id="0" name=""/>
        <dsp:cNvSpPr/>
      </dsp:nvSpPr>
      <dsp:spPr>
        <a:xfrm>
          <a:off x="4905686" y="3749472"/>
          <a:ext cx="1791064" cy="103618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УСЛОВИЯ ТРУДА СООТВЕТСТВУЮТ ЗАКОНУ</a:t>
          </a:r>
          <a:endParaRPr lang="ru-RU" sz="1300" b="1" kern="1200" dirty="0"/>
        </a:p>
      </dsp:txBody>
      <dsp:txXfrm>
        <a:off x="4905686" y="3749472"/>
        <a:ext cx="1791064" cy="1036182"/>
      </dsp:txXfrm>
    </dsp:sp>
    <dsp:sp modelId="{4C60B829-C87C-4D37-AADF-C894A09DCCD4}">
      <dsp:nvSpPr>
        <dsp:cNvPr id="0" name=""/>
        <dsp:cNvSpPr/>
      </dsp:nvSpPr>
      <dsp:spPr>
        <a:xfrm>
          <a:off x="2369630" y="659220"/>
          <a:ext cx="4142683" cy="4142683"/>
        </a:xfrm>
        <a:custGeom>
          <a:avLst/>
          <a:gdLst/>
          <a:ahLst/>
          <a:cxnLst/>
          <a:rect l="0" t="0" r="0" b="0"/>
          <a:pathLst>
            <a:path>
              <a:moveTo>
                <a:pt x="2525783" y="4092217"/>
              </a:moveTo>
              <a:arcTo wR="2071341" hR="2071341" stAng="4639591" swAng="1732903"/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1D9BB-6606-4B89-909A-EE13599FA3C2}">
      <dsp:nvSpPr>
        <dsp:cNvPr id="0" name=""/>
        <dsp:cNvSpPr/>
      </dsp:nvSpPr>
      <dsp:spPr>
        <a:xfrm>
          <a:off x="2016226" y="3749451"/>
          <a:ext cx="1836465" cy="103618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ЮРИДИЧЕСКИЙ АДРЕС В МОСКВЕ</a:t>
          </a:r>
          <a:endParaRPr lang="ru-RU" sz="1300" b="1" kern="1200" dirty="0"/>
        </a:p>
      </dsp:txBody>
      <dsp:txXfrm>
        <a:off x="2016226" y="3749451"/>
        <a:ext cx="1836465" cy="1036182"/>
      </dsp:txXfrm>
    </dsp:sp>
    <dsp:sp modelId="{B7B18379-7DB3-48C6-A446-919045B35795}">
      <dsp:nvSpPr>
        <dsp:cNvPr id="0" name=""/>
        <dsp:cNvSpPr/>
      </dsp:nvSpPr>
      <dsp:spPr>
        <a:xfrm>
          <a:off x="2073194" y="445106"/>
          <a:ext cx="4142683" cy="4142683"/>
        </a:xfrm>
        <a:custGeom>
          <a:avLst/>
          <a:gdLst/>
          <a:ahLst/>
          <a:cxnLst/>
          <a:rect l="0" t="0" r="0" b="0"/>
          <a:pathLst>
            <a:path>
              <a:moveTo>
                <a:pt x="399004" y="3293530"/>
              </a:moveTo>
              <a:arcTo wR="2071341" hR="2071341" stAng="8630381" swAng="2224737"/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8F3EE-9AB7-4AF2-9ED3-A385C1325D83}">
      <dsp:nvSpPr>
        <dsp:cNvPr id="0" name=""/>
        <dsp:cNvSpPr/>
      </dsp:nvSpPr>
      <dsp:spPr>
        <a:xfrm>
          <a:off x="1224139" y="1433633"/>
          <a:ext cx="1878263" cy="103618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ЛЮБАЯ ФОРМА СОБСТВЕННОСТИ</a:t>
          </a:r>
          <a:endParaRPr lang="ru-RU" sz="1300" b="1" kern="1200" dirty="0"/>
        </a:p>
      </dsp:txBody>
      <dsp:txXfrm>
        <a:off x="1224139" y="1433633"/>
        <a:ext cx="1878263" cy="1036182"/>
      </dsp:txXfrm>
    </dsp:sp>
    <dsp:sp modelId="{DBC7E71C-C7BE-4E5E-92B7-7B91A8F02383}">
      <dsp:nvSpPr>
        <dsp:cNvPr id="0" name=""/>
        <dsp:cNvSpPr/>
      </dsp:nvSpPr>
      <dsp:spPr>
        <a:xfrm>
          <a:off x="1947618" y="642960"/>
          <a:ext cx="4142683" cy="4142683"/>
        </a:xfrm>
        <a:custGeom>
          <a:avLst/>
          <a:gdLst/>
          <a:ahLst/>
          <a:cxnLst/>
          <a:rect l="0" t="0" r="0" b="0"/>
          <a:pathLst>
            <a:path>
              <a:moveTo>
                <a:pt x="450941" y="781086"/>
              </a:moveTo>
              <a:arcTo wR="2071341" hR="2071341" stAng="13111728" swAng="2019283"/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29B54B-12B1-4586-839E-87AD28E2B364}">
      <dsp:nvSpPr>
        <dsp:cNvPr id="0" name=""/>
        <dsp:cNvSpPr/>
      </dsp:nvSpPr>
      <dsp:spPr>
        <a:xfrm>
          <a:off x="7184156" y="1085491"/>
          <a:ext cx="1130" cy="270262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184156" y="1085491"/>
        <a:ext cx="1130" cy="2702622"/>
      </dsp:txXfrm>
    </dsp:sp>
    <dsp:sp modelId="{32935E04-5500-42E2-A548-1F3F3B0292C2}">
      <dsp:nvSpPr>
        <dsp:cNvPr id="0" name=""/>
        <dsp:cNvSpPr/>
      </dsp:nvSpPr>
      <dsp:spPr>
        <a:xfrm>
          <a:off x="6156616" y="811415"/>
          <a:ext cx="376598" cy="534785"/>
        </a:xfrm>
        <a:prstGeom prst="gear6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156616" y="811415"/>
        <a:ext cx="376598" cy="534785"/>
      </dsp:txXfrm>
    </dsp:sp>
    <dsp:sp modelId="{E2ACDAFE-F76B-460D-A030-2A304B634D8E}">
      <dsp:nvSpPr>
        <dsp:cNvPr id="0" name=""/>
        <dsp:cNvSpPr/>
      </dsp:nvSpPr>
      <dsp:spPr>
        <a:xfrm>
          <a:off x="5554350" y="1722962"/>
          <a:ext cx="1293655" cy="1287140"/>
        </a:xfrm>
        <a:prstGeom prst="circularArrow">
          <a:avLst>
            <a:gd name="adj1" fmla="val 4878"/>
            <a:gd name="adj2" fmla="val 312630"/>
            <a:gd name="adj3" fmla="val 3193406"/>
            <a:gd name="adj4" fmla="val 15153645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88CB-945A-445E-B7D4-F195E72ECC4A}">
      <dsp:nvSpPr>
        <dsp:cNvPr id="0" name=""/>
        <dsp:cNvSpPr/>
      </dsp:nvSpPr>
      <dsp:spPr>
        <a:xfrm rot="13943057">
          <a:off x="3566904" y="1849536"/>
          <a:ext cx="1996801" cy="25134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5367A-21A5-455A-BB76-AFFBD929A062}">
      <dsp:nvSpPr>
        <dsp:cNvPr id="0" name=""/>
        <dsp:cNvSpPr/>
      </dsp:nvSpPr>
      <dsp:spPr>
        <a:xfrm>
          <a:off x="2949167" y="1656917"/>
          <a:ext cx="2745978" cy="274597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ЦЕНТР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ЗАНЯТОСТИ</a:t>
          </a:r>
          <a:endParaRPr lang="ru-RU" sz="1300" b="1" kern="1200" dirty="0"/>
        </a:p>
      </dsp:txBody>
      <dsp:txXfrm>
        <a:off x="2949167" y="1656917"/>
        <a:ext cx="2745978" cy="2745978"/>
      </dsp:txXfrm>
    </dsp:sp>
    <dsp:sp modelId="{BC905690-5445-4B0B-B2B7-A0768D292B79}">
      <dsp:nvSpPr>
        <dsp:cNvPr id="0" name=""/>
        <dsp:cNvSpPr/>
      </dsp:nvSpPr>
      <dsp:spPr>
        <a:xfrm>
          <a:off x="5503775" y="1703716"/>
          <a:ext cx="1997075" cy="1997075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ГРАЖДАНЕ</a:t>
          </a:r>
          <a:endParaRPr lang="ru-RU" sz="1300" b="1" kern="1200" dirty="0"/>
        </a:p>
      </dsp:txBody>
      <dsp:txXfrm>
        <a:off x="5503775" y="1703716"/>
        <a:ext cx="1997075" cy="1997075"/>
      </dsp:txXfrm>
    </dsp:sp>
    <dsp:sp modelId="{0A5921B7-8C7B-4DE2-AB35-381B899F3FA0}">
      <dsp:nvSpPr>
        <dsp:cNvPr id="0" name=""/>
        <dsp:cNvSpPr/>
      </dsp:nvSpPr>
      <dsp:spPr>
        <a:xfrm rot="20700000">
          <a:off x="693932" y="823683"/>
          <a:ext cx="2600879" cy="2507643"/>
        </a:xfrm>
        <a:prstGeom prst="gear6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РАБОТОДАТЕЛЬ</a:t>
          </a:r>
          <a:endParaRPr lang="ru-RU" sz="1300" b="1" kern="1200" dirty="0"/>
        </a:p>
      </dsp:txBody>
      <dsp:txXfrm>
        <a:off x="1269911" y="1368153"/>
        <a:ext cx="1448920" cy="1418704"/>
      </dsp:txXfrm>
    </dsp:sp>
    <dsp:sp modelId="{F56AF059-A352-4F79-AC90-2B6E628A1B5B}">
      <dsp:nvSpPr>
        <dsp:cNvPr id="0" name=""/>
        <dsp:cNvSpPr/>
      </dsp:nvSpPr>
      <dsp:spPr>
        <a:xfrm rot="15796584" flipV="1">
          <a:off x="1901600" y="190606"/>
          <a:ext cx="2507179" cy="3247266"/>
        </a:xfrm>
        <a:prstGeom prst="circularArrow">
          <a:avLst>
            <a:gd name="adj1" fmla="val 4688"/>
            <a:gd name="adj2" fmla="val 299029"/>
            <a:gd name="adj3" fmla="val 2532417"/>
            <a:gd name="adj4" fmla="val 1582670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C5BB-2DB1-472B-86CB-516E609AAC95}">
      <dsp:nvSpPr>
        <dsp:cNvPr id="0" name=""/>
        <dsp:cNvSpPr/>
      </dsp:nvSpPr>
      <dsp:spPr>
        <a:xfrm rot="16200000">
          <a:off x="1507519" y="1499426"/>
          <a:ext cx="2553759" cy="25537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84A6-6887-414C-A5D2-2DA51E400CE2}">
      <dsp:nvSpPr>
        <dsp:cNvPr id="0" name=""/>
        <dsp:cNvSpPr/>
      </dsp:nvSpPr>
      <dsp:spPr>
        <a:xfrm rot="18678393" flipH="1">
          <a:off x="3042383" y="1744454"/>
          <a:ext cx="3742430" cy="27534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9A49B-1940-46DE-8850-1B8B00CF3B72}">
      <dsp:nvSpPr>
        <dsp:cNvPr id="0" name=""/>
        <dsp:cNvSpPr/>
      </dsp:nvSpPr>
      <dsp:spPr>
        <a:xfrm rot="5400000">
          <a:off x="4572867" y="-1653035"/>
          <a:ext cx="1382075" cy="48140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Заработная плата в городе Москве должна быть не ниже МРОТ, установленного московским трехсторонним соглашением.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участии в программах, эта сумма может быть снижена на сумму материальной поддержки.</a:t>
          </a:r>
          <a:endParaRPr lang="ru-RU" sz="1400" kern="1200" dirty="0"/>
        </a:p>
      </dsp:txBody>
      <dsp:txXfrm rot="5400000">
        <a:off x="4572867" y="-1653035"/>
        <a:ext cx="1382075" cy="4814033"/>
      </dsp:txXfrm>
    </dsp:sp>
    <dsp:sp modelId="{6BA0DB4F-323F-4D25-A7EE-E6E37F6F026C}">
      <dsp:nvSpPr>
        <dsp:cNvPr id="0" name=""/>
        <dsp:cNvSpPr/>
      </dsp:nvSpPr>
      <dsp:spPr>
        <a:xfrm>
          <a:off x="845" y="2277"/>
          <a:ext cx="2856042" cy="150340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Возможность сэкономить фонд заработной платы</a:t>
          </a:r>
          <a:endParaRPr lang="ru-RU" sz="2000" b="1" kern="1200" dirty="0"/>
        </a:p>
      </dsp:txBody>
      <dsp:txXfrm>
        <a:off x="845" y="2277"/>
        <a:ext cx="2856042" cy="1503406"/>
      </dsp:txXfrm>
    </dsp:sp>
    <dsp:sp modelId="{D04A2786-3EA5-4513-AC3A-7ABA51285A28}">
      <dsp:nvSpPr>
        <dsp:cNvPr id="0" name=""/>
        <dsp:cNvSpPr/>
      </dsp:nvSpPr>
      <dsp:spPr>
        <a:xfrm rot="5400000">
          <a:off x="4521869" y="-79254"/>
          <a:ext cx="1471774" cy="4823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Срочный трудовой договор, заключаемый в рамках организации временного трудоустройства, не обязывает работодателя принимать гражданина на постоянную работу после окончания его действия.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Временное трудоустройство можно рассмотреть как, своего рода, испытательный срок для работника.</a:t>
          </a:r>
          <a:endParaRPr lang="ru-RU" sz="1400" kern="1200" dirty="0"/>
        </a:p>
      </dsp:txBody>
      <dsp:txXfrm rot="5400000">
        <a:off x="4521869" y="-79254"/>
        <a:ext cx="1471774" cy="4823623"/>
      </dsp:txXfrm>
    </dsp:sp>
    <dsp:sp modelId="{3E2BDF87-1FA8-48B8-8099-2B504F03DE04}">
      <dsp:nvSpPr>
        <dsp:cNvPr id="0" name=""/>
        <dsp:cNvSpPr/>
      </dsp:nvSpPr>
      <dsp:spPr>
        <a:xfrm>
          <a:off x="845" y="1580854"/>
          <a:ext cx="2845099" cy="1503406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Возможность присмотреться к сотруднику</a:t>
          </a:r>
          <a:endParaRPr lang="ru-RU" sz="2000" b="1" kern="1200" dirty="0"/>
        </a:p>
      </dsp:txBody>
      <dsp:txXfrm>
        <a:off x="845" y="1580854"/>
        <a:ext cx="2845099" cy="1503406"/>
      </dsp:txXfrm>
    </dsp:sp>
    <dsp:sp modelId="{99D2CA7B-FA20-4ED3-A1DF-DE23A2689D11}">
      <dsp:nvSpPr>
        <dsp:cNvPr id="0" name=""/>
        <dsp:cNvSpPr/>
      </dsp:nvSpPr>
      <dsp:spPr>
        <a:xfrm rot="5400000">
          <a:off x="4584650" y="1518501"/>
          <a:ext cx="1385238" cy="478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Работодатель при поддержке государства может оказать помощь слабозащищенным категориям граждан, испытывающим определенные трудности в поиске работы, что имеет высокую социальную значимость.</a:t>
          </a:r>
          <a:endParaRPr lang="ru-RU" sz="1400" kern="1200" dirty="0"/>
        </a:p>
      </dsp:txBody>
      <dsp:txXfrm rot="5400000">
        <a:off x="4584650" y="1518501"/>
        <a:ext cx="1385238" cy="4785264"/>
      </dsp:txXfrm>
    </dsp:sp>
    <dsp:sp modelId="{D4F0C086-3376-4C8D-93B3-52A1B4EAF3D2}">
      <dsp:nvSpPr>
        <dsp:cNvPr id="0" name=""/>
        <dsp:cNvSpPr/>
      </dsp:nvSpPr>
      <dsp:spPr>
        <a:xfrm>
          <a:off x="845" y="3159430"/>
          <a:ext cx="2883791" cy="150340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Возможность  помочь  отдельным категориям граждан</a:t>
          </a:r>
          <a:endParaRPr lang="ru-RU" sz="2000" b="1" kern="1200" dirty="0"/>
        </a:p>
      </dsp:txBody>
      <dsp:txXfrm>
        <a:off x="845" y="3159430"/>
        <a:ext cx="2883791" cy="150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6B0F-DE28-4EA3-B401-5782254AB398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227C-7D65-4ED9-9386-5F80A94CC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91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8227C-7D65-4ED9-9386-5F80A94CCAA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05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8227C-7D65-4ED9-9386-5F80A94CCAA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0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3813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pic>
        <p:nvPicPr>
          <p:cNvPr id="11" name="Рисунок 10" descr="CZN_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260648"/>
            <a:ext cx="191111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E5060B-8017-4EF9-9168-FA103FA61D9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285992"/>
            <a:ext cx="6768751" cy="2184212"/>
          </a:xfrm>
          <a:effectLst>
            <a:outerShdw blurRad="50800" dist="114300" dir="2700000" algn="tl" rotWithShape="0">
              <a:prstClr val="black">
                <a:alpha val="19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Организация оплачиваемых общественных работ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 временного трудоустройства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граждан в городе Москве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733256"/>
            <a:ext cx="5688632" cy="72008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https://czn.mos.ru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Z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2268"/>
            <a:ext cx="2880000" cy="1085023"/>
          </a:xfrm>
          <a:prstGeom prst="rect">
            <a:avLst/>
          </a:prstGeom>
        </p:spPr>
      </p:pic>
      <p:pic>
        <p:nvPicPr>
          <p:cNvPr id="6" name="Рисунок 5" descr="dszn.m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89" y="176780"/>
            <a:ext cx="2880000" cy="9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7671767" cy="466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ПЛЮСЫ ДЛЯ РАБОТОДАТЕЛЕЙ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9189" y="485775"/>
            <a:ext cx="7175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>
              <a:lnSpc>
                <a:spcPct val="80000"/>
              </a:lnSpc>
              <a:defRPr/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5888610"/>
              </p:ext>
            </p:extLst>
          </p:nvPr>
        </p:nvGraphicFramePr>
        <p:xfrm>
          <a:off x="179512" y="980729"/>
          <a:ext cx="8568953" cy="414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65"/>
                <a:gridCol w="1357004"/>
                <a:gridCol w="1280770"/>
                <a:gridCol w="1793921"/>
                <a:gridCol w="1728193"/>
              </a:tblGrid>
              <a:tr h="8847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ЗАКЛЮЧЕНО ДОГОВОРОВ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СОЗДАНО ВАКАНСИЙ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ТРУДОУСТРОЕНО ГРАЖДАН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ВЫПЛАЧЕНО МАТЕРИАЛЬНОЙ</a:t>
                      </a:r>
                      <a:r>
                        <a:rPr lang="ru-RU" sz="1200" baseline="0" dirty="0" smtClean="0"/>
                        <a:t> ПОДДЕРЖКИ (тыс. 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5478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Общественные работы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+mn-lt"/>
                        </a:rPr>
                        <a:t>5903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+mn-lt"/>
                        </a:rPr>
                        <a:t>41</a:t>
                      </a:r>
                      <a:r>
                        <a:rPr lang="ru-RU" sz="18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latin typeface="+mn-lt"/>
                        </a:rPr>
                        <a:t>794</a:t>
                      </a:r>
                      <a:r>
                        <a:rPr lang="ru-RU" sz="1800" b="0" i="0" u="none" strike="noStrike" dirty="0" smtClean="0">
                          <a:latin typeface="+mn-lt"/>
                        </a:rPr>
                        <a:t>,59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22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Испытывающие трудности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45 099,05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478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Несовершеннолетние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12 393,97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478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Выпускники 18-20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171,48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478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Молодежная практика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4 033,25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22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Обучающиеся</a:t>
                      </a:r>
                      <a:r>
                        <a:rPr lang="ru-RU" sz="1600" b="0" baseline="0" dirty="0" smtClean="0"/>
                        <a:t> и студенты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10965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180279,72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80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ИТОГО: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+mn-lt"/>
                        </a:rPr>
                        <a:t>8</a:t>
                      </a:r>
                      <a:r>
                        <a:rPr lang="en-US" sz="2400" b="1" i="0" u="none" strike="noStrike" dirty="0" smtClean="0">
                          <a:latin typeface="+mn-lt"/>
                        </a:rPr>
                        <a:t>11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+mn-lt"/>
                        </a:rPr>
                        <a:t>19 </a:t>
                      </a:r>
                      <a:r>
                        <a:rPr lang="en-US" sz="2400" b="1" i="0" u="none" strike="noStrike" dirty="0" smtClean="0">
                          <a:latin typeface="+mn-lt"/>
                        </a:rPr>
                        <a:t>232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+mn-lt"/>
                        </a:rPr>
                        <a:t>18 007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+mn-lt"/>
                        </a:rPr>
                        <a:t>283 772,06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МЕРОПРИЯТИЙ ВРЕМЕННОЙ ЗАНЯТОСТИ В ГОРОДЕ МОСКВЕ в 2016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202485"/>
            <a:ext cx="81369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Отдел реализации программ временной 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занятости и общественных работ ГКУ ЦЗН:</a:t>
            </a:r>
          </a:p>
          <a:p>
            <a:r>
              <a:rPr lang="ru-RU" b="1" dirty="0" smtClean="0"/>
              <a:t>Бовнегра Валерий Анатольевич – начальник отдела</a:t>
            </a:r>
          </a:p>
          <a:p>
            <a:r>
              <a:rPr lang="ru-RU" dirty="0" smtClean="0"/>
              <a:t>Адрес: г. Москва, ул. Юных Ленинцев, д. 9с1 </a:t>
            </a:r>
          </a:p>
          <a:p>
            <a:r>
              <a:rPr lang="ru-RU" dirty="0" smtClean="0"/>
              <a:t>Телефон: 8(499)179-87-68,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BovnegraVA@social.mos.ru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Запуск Интерактивного портала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96136" y="1268760"/>
            <a:ext cx="2736304" cy="5112568"/>
          </a:xfrm>
        </p:spPr>
        <p:txBody>
          <a:bodyPr>
            <a:normAutofit fontScale="62500" lnSpcReduction="20000"/>
          </a:bodyPr>
          <a:lstStyle/>
          <a:p>
            <a:pPr marL="0" indent="358775">
              <a:buNone/>
            </a:pPr>
            <a:r>
              <a:rPr lang="ru-RU" sz="3300" dirty="0"/>
              <a:t>С 1 </a:t>
            </a:r>
            <a:r>
              <a:rPr lang="ru-RU" sz="3300" dirty="0" smtClean="0"/>
              <a:t>сентября 2016 года </a:t>
            </a:r>
            <a:r>
              <a:rPr lang="ru-RU" sz="3300" dirty="0"/>
              <a:t>начал свою работу </a:t>
            </a:r>
            <a:r>
              <a:rPr lang="ru-RU" sz="3300" dirty="0" smtClean="0"/>
              <a:t>интерактивный </a:t>
            </a:r>
            <a:r>
              <a:rPr lang="ru-RU" sz="3300" dirty="0"/>
              <a:t>портал </a:t>
            </a:r>
            <a:r>
              <a:rPr lang="ru-RU" sz="3300" dirty="0" smtClean="0"/>
              <a:t>ГКУ ЦЗН.</a:t>
            </a:r>
          </a:p>
          <a:p>
            <a:pPr marL="0" indent="358775">
              <a:buNone/>
            </a:pPr>
            <a:r>
              <a:rPr lang="ru-RU" sz="3300" dirty="0" smtClean="0"/>
              <a:t>Его </a:t>
            </a:r>
            <a:r>
              <a:rPr lang="ru-RU" sz="3300" dirty="0"/>
              <a:t>запуск </a:t>
            </a:r>
            <a:r>
              <a:rPr lang="ru-RU" sz="3300" dirty="0" smtClean="0"/>
              <a:t>позволил представить ГКУ ЦЗН в </a:t>
            </a:r>
            <a:r>
              <a:rPr lang="ru-RU" sz="3300" dirty="0"/>
              <a:t>сети Интернет и </a:t>
            </a:r>
            <a:r>
              <a:rPr lang="ru-RU" sz="3300" dirty="0" smtClean="0"/>
              <a:t>обеспечить интерактивное </a:t>
            </a:r>
            <a:r>
              <a:rPr lang="ru-RU" sz="3300" dirty="0"/>
              <a:t>электронное взаимодействие </a:t>
            </a:r>
            <a:r>
              <a:rPr lang="ru-RU" sz="3300" dirty="0" smtClean="0"/>
              <a:t>работников Центра с работодателями и населением.</a:t>
            </a:r>
          </a:p>
          <a:p>
            <a:pPr marL="0" indent="0" algn="ctr">
              <a:buNone/>
            </a:pPr>
            <a:r>
              <a:rPr lang="en-US" sz="3300" dirty="0">
                <a:solidFill>
                  <a:srgbClr val="0070C0"/>
                </a:solidFill>
              </a:rPr>
              <a:t>https://czn.mos.ru</a:t>
            </a:r>
            <a:endParaRPr lang="ru-RU" sz="33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80628"/>
            <a:ext cx="5257304" cy="4945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3900" y="58614"/>
            <a:ext cx="532556" cy="2740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47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64" y="260648"/>
            <a:ext cx="6275040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Основные цели </a:t>
            </a:r>
            <a:r>
              <a:rPr lang="ru-RU" sz="2000" b="1" dirty="0" smtClean="0">
                <a:solidFill>
                  <a:srgbClr val="FF0000"/>
                </a:solidFill>
              </a:rPr>
              <a:t>и задача перевода </a:t>
            </a:r>
            <a:r>
              <a:rPr lang="ru-RU" sz="2000" b="1" dirty="0">
                <a:solidFill>
                  <a:srgbClr val="FF0000"/>
                </a:solidFill>
              </a:rPr>
              <a:t>государственных услуг в электронный вид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1500174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1">
                  <a:lumMod val="75000"/>
                </a:schemeClr>
              </a:buClr>
            </a:pPr>
            <a:r>
              <a:rPr lang="ru-RU" sz="1400" b="1" dirty="0" smtClean="0"/>
              <a:t>ЦЕЛИ</a:t>
            </a:r>
          </a:p>
          <a:p>
            <a:pPr marL="285750" indent="-285750" algn="ctr">
              <a:buClr>
                <a:schemeClr val="accent1">
                  <a:lumMod val="75000"/>
                </a:schemeClr>
              </a:buClr>
            </a:pPr>
            <a:endParaRPr lang="ru-RU" sz="14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Замена личных </a:t>
            </a:r>
            <a:r>
              <a:rPr lang="ru-RU" sz="1400" dirty="0"/>
              <a:t>обращений в Службу занятости </a:t>
            </a:r>
            <a:r>
              <a:rPr lang="ru-RU" sz="1400" dirty="0" smtClean="0"/>
              <a:t>населения на электронное взаимодействие.</a:t>
            </a:r>
            <a:endParaRPr lang="en-US" sz="14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Упрощение </a:t>
            </a:r>
            <a:r>
              <a:rPr lang="ru-RU" sz="1400" dirty="0"/>
              <a:t>процедуры предоставления </a:t>
            </a:r>
            <a:r>
              <a:rPr lang="ru-RU" sz="1400" dirty="0" smtClean="0"/>
              <a:t>услуг (представление </a:t>
            </a:r>
            <a:r>
              <a:rPr lang="ru-RU" sz="1400" dirty="0"/>
              <a:t>отдельных </a:t>
            </a:r>
            <a:r>
              <a:rPr lang="ru-RU" sz="1400" dirty="0" smtClean="0"/>
              <a:t>документов в электронном виде).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</a:t>
            </a:r>
            <a:r>
              <a:rPr lang="ru-RU" sz="1400" dirty="0"/>
              <a:t>удовлетворенности Заявителей </a:t>
            </a:r>
            <a:r>
              <a:rPr lang="ru-RU" sz="1400" dirty="0" smtClean="0"/>
              <a:t>полнотой и качеством  получения </a:t>
            </a:r>
            <a:r>
              <a:rPr lang="ru-RU" sz="1400" dirty="0"/>
              <a:t>услуг.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258350" cy="4258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43900" y="58614"/>
            <a:ext cx="532556" cy="2740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АКТИВНЫЕ ПРОГРАММЫ ЗАНЯТОСТИ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thumb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32260"/>
            <a:ext cx="8496944" cy="5125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Одним из направлений государственной политики в области содействия занятости населения является реализация активных программ содействия занятости, которые включают в себя </a:t>
            </a:r>
            <a:r>
              <a:rPr lang="ru-RU" sz="2200" b="1" dirty="0" smtClean="0">
                <a:solidFill>
                  <a:srgbClr val="FF0000"/>
                </a:solidFill>
              </a:rPr>
              <a:t>организацию оплачиваемых общественных работ и временного трудоустройства граждан </a:t>
            </a:r>
            <a:r>
              <a:rPr lang="ru-RU" sz="2200" b="1" i="1" dirty="0" smtClean="0"/>
              <a:t>(программы временной занятости)</a:t>
            </a:r>
            <a:endParaRPr lang="ru-RU" sz="22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100392" y="0"/>
            <a:ext cx="576064" cy="404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9136ca9cc342da47f31c6302ddaf0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5175"/>
            <a:ext cx="3188173" cy="422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Программы временной занятости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/>
              <a:t>В программах временной занятости принимают участие организации и граждане города Москвы.</a:t>
            </a:r>
          </a:p>
          <a:p>
            <a:pPr algn="just">
              <a:spcAft>
                <a:spcPts val="1200"/>
              </a:spcAft>
            </a:pPr>
            <a:r>
              <a:rPr lang="ru-RU" sz="2200" dirty="0" smtClean="0"/>
              <a:t> - Организации предоставляют рабочие места.</a:t>
            </a:r>
          </a:p>
          <a:p>
            <a:pPr algn="just">
              <a:spcAft>
                <a:spcPts val="1200"/>
              </a:spcAft>
            </a:pPr>
            <a:r>
              <a:rPr lang="ru-RU" sz="2200" dirty="0" smtClean="0"/>
              <a:t> - Граждане – трудоустраиваются на временные работы.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140968"/>
            <a:ext cx="4248472" cy="3031599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Проводимые мероприятия обеспечиваются дополнительным финансированием из средств бюджета города Москвы. </a:t>
            </a:r>
          </a:p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Гражданам, участвующим в программах временной занятости, помимо заработной платы, выплачиваемой работодателем, ежемесячно выплачивается 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МАТЕРИАЛЬНАЯ ПОДДЕРЖКА</a:t>
            </a:r>
            <a:r>
              <a:rPr lang="ru-RU" sz="1600" dirty="0" smtClean="0"/>
              <a:t> от Центра занятости населения.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2400" y="0"/>
            <a:ext cx="504056" cy="332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28627" y="1500188"/>
            <a:ext cx="7671765" cy="5125464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проведения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оплачиваемых общественных работ 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Временное трудоустройство безработных граждан,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испытывающих трудности в поиске работы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Временное трудоустройство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несовершеннолетних граждан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возрасте от 14 до 18 лет в свободное от учебы время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Временное трудоустройство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обучающихся и студентов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образовательных учреждений начального, среднего и высшего профессионального образования в свободное от учебы время и в период каникул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Временное трудоустройство безработных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граждан в возрасте от 18 до 20 лет из числа выпускников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образовательных учреждений начального и среднего профессионального образования, ищущих работу впервые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Временное трудоустройство граждан в возрасте до 30 лет из числа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выпускников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образовательных учреждений начального, среднего и высшего профессионального образования                         (молодежная практика)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МЕРОПРИЯТИЯ АКТИВНОЙ ПОЛИТИКИ ЗАНЯТОСТИ В ГОРОДЕ МОСКВЕ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400" y="0"/>
            <a:ext cx="504056" cy="332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6"/>
          <p:cNvSpPr>
            <a:spLocks noGrp="1"/>
          </p:cNvSpPr>
          <p:nvPr>
            <p:ph idx="1"/>
          </p:nvPr>
        </p:nvSpPr>
        <p:spPr>
          <a:xfrm>
            <a:off x="428626" y="1424068"/>
            <a:ext cx="8286751" cy="5005309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ru-RU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34717" y="1357298"/>
          <a:ext cx="8304551" cy="482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20803697">
            <a:off x="1019329" y="2053652"/>
            <a:ext cx="2998035" cy="106430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77129" y="1723870"/>
            <a:ext cx="1813811" cy="16339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Выгнутая вверх стрелка 8"/>
          <p:cNvSpPr>
            <a:spLocks/>
          </p:cNvSpPr>
          <p:nvPr/>
        </p:nvSpPr>
        <p:spPr>
          <a:xfrm rot="1229201" flipH="1">
            <a:off x="5231567" y="1621436"/>
            <a:ext cx="2805660" cy="1064301"/>
          </a:xfrm>
          <a:prstGeom prst="curvedDownArrow">
            <a:avLst>
              <a:gd name="adj1" fmla="val 25000"/>
              <a:gd name="adj2" fmla="val 400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867441">
            <a:off x="445349" y="3552672"/>
            <a:ext cx="208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СРЕДСТВА </a:t>
            </a:r>
          </a:p>
          <a:p>
            <a:pPr algn="ctr"/>
            <a:r>
              <a:rPr lang="ru-RU" b="1" dirty="0" smtClean="0"/>
              <a:t>РАБОТОДАТЕЛЯ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219457">
            <a:off x="6389298" y="3237881"/>
            <a:ext cx="228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БЮДЖЕТ </a:t>
            </a:r>
          </a:p>
          <a:p>
            <a:pPr algn="ctr"/>
            <a:r>
              <a:rPr lang="ru-RU" b="1" dirty="0" smtClean="0"/>
              <a:t>ГОРОДА МОСКВЫ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02179" y="2323478"/>
            <a:ext cx="19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МАТЕРИАЛЬНАЯ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ПОДДЕРЖКА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8700">
            <a:off x="6616057" y="3758551"/>
            <a:ext cx="1030676" cy="11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373216"/>
            <a:ext cx="1153603" cy="86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51720" y="6309320"/>
            <a:ext cx="56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= НЕ НИЖЕ МРЗП ПО МОСКВЕ (17561 руб.)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84354">
            <a:off x="1143325" y="4182368"/>
            <a:ext cx="1011472" cy="9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ФИНАНСИРОВАНИЕ И ОПЛАТА ТРУДА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052736"/>
            <a:ext cx="487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Заработок граждан, принимающих участие </a:t>
            </a:r>
          </a:p>
          <a:p>
            <a:r>
              <a:rPr lang="ru-RU" dirty="0" smtClean="0"/>
              <a:t>в программах состоит из двух частей: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07704" y="3284984"/>
            <a:ext cx="5976664" cy="3312368"/>
          </a:xfrm>
          <a:ln w="44450">
            <a:gradFill>
              <a:gsLst>
                <a:gs pos="0">
                  <a:schemeClr val="accent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marL="0" indent="17463" algn="ctr">
              <a:spcBef>
                <a:spcPts val="0"/>
              </a:spcBef>
              <a:buNone/>
            </a:pPr>
            <a:r>
              <a:rPr lang="ru-RU" sz="2200" b="1" i="1" dirty="0" smtClean="0"/>
              <a:t>РАЗМЕР МАТЕРИАЛЬНОЙ ПОДДЕРЖКИ </a:t>
            </a:r>
            <a:endParaRPr lang="ru-RU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/>
              <a:t>В 201</a:t>
            </a:r>
            <a:r>
              <a:rPr lang="en-US" sz="2200" b="1" i="1" dirty="0" smtClean="0"/>
              <a:t>7</a:t>
            </a:r>
            <a:r>
              <a:rPr lang="ru-RU" sz="2200" b="1" i="1" dirty="0" smtClean="0"/>
              <a:t> ГОДУ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i="1" dirty="0" smtClean="0"/>
              <a:t>СОСТАВЛЯЕТ</a:t>
            </a:r>
            <a:r>
              <a:rPr lang="ru-RU" sz="19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9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dirty="0" smtClean="0"/>
              <a:t>ПРИ УСЛОВИИ ОТРАБОТКИ МЕСЯЧНОГО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dirty="0" smtClean="0"/>
              <a:t>БАЛАНСА РАБОЧЕГО ВРЕМЕНИ</a:t>
            </a:r>
            <a:endParaRPr lang="ru-RU" sz="13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293096"/>
            <a:ext cx="4422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9 900,00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5013176"/>
            <a:ext cx="4303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рублей в месяц </a:t>
            </a:r>
          </a:p>
          <a:p>
            <a:pPr algn="ctr"/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человека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ФИНАНСИРОВАНИЕ И ОПЛАТА ТРУДА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052736"/>
            <a:ext cx="6603646" cy="1400383"/>
          </a:xfrm>
          <a:prstGeom prst="rect">
            <a:avLst/>
          </a:prstGeom>
          <a:ln>
            <a:noFill/>
            <a:beve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МАТЕРИАЛЬНАЯ ПОДДЕРЖКА - государственная помощь из </a:t>
            </a:r>
            <a:r>
              <a:rPr lang="ru-RU" sz="1600" dirty="0" smtClean="0"/>
              <a:t>бюджета </a:t>
            </a:r>
            <a:r>
              <a:rPr lang="ru-RU" sz="1600" dirty="0" smtClean="0"/>
              <a:t>города Москвы в виде денежных средств, выплачиваемых гражданам, принявшим участие в мероприятиях по организации временного трудоустройства.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*Постановление Правительства Москвы от 21.04.2009 N 346-ПП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8626" y="1500190"/>
            <a:ext cx="8286751" cy="49291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08497402"/>
              </p:ext>
            </p:extLst>
          </p:nvPr>
        </p:nvGraphicFramePr>
        <p:xfrm>
          <a:off x="107504" y="1558977"/>
          <a:ext cx="8568953" cy="485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00506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</a:rPr>
              <a:t>РАБОТОДАТЕЛИ</a:t>
            </a:r>
            <a:endParaRPr lang="ru-RU" sz="6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99695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ДОГОВОР</a:t>
            </a:r>
          </a:p>
          <a:p>
            <a:pPr algn="ctr"/>
            <a:r>
              <a:rPr lang="ru-RU" sz="2800" b="1" dirty="0" smtClean="0"/>
              <a:t>С ГКУ ЦЗН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3810" y="2158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УСЛОВИЯ УЧАСТИЯ РАБОТОДАТЕЛЕЙ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410085" y="1382769"/>
          <a:ext cx="60910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1345124" y="1457720"/>
          <a:ext cx="7185287" cy="491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312888" y="1357298"/>
          <a:ext cx="8226425" cy="49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36512" y="5019273"/>
            <a:ext cx="315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1. ДОГОВОР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об организации временного трудоустройства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772816"/>
            <a:ext cx="343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3. НАПРАВЛЕНИЕ на работу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465" y="263902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2. Обращение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131" y="5373216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6. Материальная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поддержка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ВЗАИМОДЕЙСТВИЕ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904" y="1476073"/>
            <a:ext cx="2757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4. СРОЧНЫЙ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ТРУДОВОЙ ДОГОВОР 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740" y="5868561"/>
            <a:ext cx="26068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. Отчет работодателя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5825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ВЗАИМОДЕЙСТВИЕ С РАБОТОДАТЕЛЯМИ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2984"/>
          <a:ext cx="8043890" cy="53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00392" y="58614"/>
            <a:ext cx="576064" cy="3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1444</TotalTime>
  <Words>818</Words>
  <Application>Microsoft Office PowerPoint</Application>
  <PresentationFormat>Экран (4:3)</PresentationFormat>
  <Paragraphs>163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Организация оплачиваемых общественных работ  и временного трудоустройства  граждан в городе Москве</vt:lpstr>
      <vt:lpstr>АКТИВНЫЕ ПРОГРАММЫ ЗАНЯТОСТИ</vt:lpstr>
      <vt:lpstr>Программы временной занятости</vt:lpstr>
      <vt:lpstr>Слайд 4</vt:lpstr>
      <vt:lpstr>Слайд 5</vt:lpstr>
      <vt:lpstr>Слайд 6</vt:lpstr>
      <vt:lpstr>Слайд 7</vt:lpstr>
      <vt:lpstr>Слайд 8</vt:lpstr>
      <vt:lpstr>ВЗАИМОДЕЙСТВИЕ С РАБОТОДАТЕЛЯМИ</vt:lpstr>
      <vt:lpstr>Слайд 10</vt:lpstr>
      <vt:lpstr>Слайд 11</vt:lpstr>
      <vt:lpstr>Запуск Интерактивного портала</vt:lpstr>
      <vt:lpstr>Основные цели и задача перевода государственных услуг в электронный вид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портал  Центра занятости населения  города Москвы</dc:title>
  <dc:creator>User</dc:creator>
  <cp:lastModifiedBy>User</cp:lastModifiedBy>
  <cp:revision>89</cp:revision>
  <dcterms:created xsi:type="dcterms:W3CDTF">2016-11-08T09:43:42Z</dcterms:created>
  <dcterms:modified xsi:type="dcterms:W3CDTF">2017-04-06T11:51:34Z</dcterms:modified>
</cp:coreProperties>
</file>